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688" r:id="rId5"/>
    <p:sldMasterId id="2147483690" r:id="rId6"/>
    <p:sldMasterId id="2147483692" r:id="rId7"/>
    <p:sldMasterId id="2147483705" r:id="rId8"/>
    <p:sldMasterId id="2147483707" r:id="rId9"/>
    <p:sldMasterId id="2147483709" r:id="rId10"/>
    <p:sldMasterId id="2147483711" r:id="rId11"/>
  </p:sldMasterIdLst>
  <p:notesMasterIdLst>
    <p:notesMasterId r:id="rId60"/>
  </p:notesMasterIdLst>
  <p:sldIdLst>
    <p:sldId id="256" r:id="rId12"/>
    <p:sldId id="268" r:id="rId13"/>
    <p:sldId id="985" r:id="rId14"/>
    <p:sldId id="270" r:id="rId15"/>
    <p:sldId id="272" r:id="rId16"/>
    <p:sldId id="986" r:id="rId17"/>
    <p:sldId id="1013" r:id="rId18"/>
    <p:sldId id="987" r:id="rId19"/>
    <p:sldId id="988" r:id="rId20"/>
    <p:sldId id="1014" r:id="rId21"/>
    <p:sldId id="1015" r:id="rId22"/>
    <p:sldId id="989" r:id="rId23"/>
    <p:sldId id="1000" r:id="rId24"/>
    <p:sldId id="1001" r:id="rId25"/>
    <p:sldId id="1002" r:id="rId26"/>
    <p:sldId id="1003" r:id="rId27"/>
    <p:sldId id="1004" r:id="rId28"/>
    <p:sldId id="1005" r:id="rId29"/>
    <p:sldId id="1006" r:id="rId30"/>
    <p:sldId id="979" r:id="rId31"/>
    <p:sldId id="273" r:id="rId32"/>
    <p:sldId id="274" r:id="rId33"/>
    <p:sldId id="1007" r:id="rId34"/>
    <p:sldId id="1008" r:id="rId35"/>
    <p:sldId id="992" r:id="rId36"/>
    <p:sldId id="994" r:id="rId37"/>
    <p:sldId id="1016" r:id="rId38"/>
    <p:sldId id="998" r:id="rId39"/>
    <p:sldId id="1017" r:id="rId40"/>
    <p:sldId id="1018" r:id="rId41"/>
    <p:sldId id="1021" r:id="rId42"/>
    <p:sldId id="1019" r:id="rId43"/>
    <p:sldId id="1020" r:id="rId44"/>
    <p:sldId id="983" r:id="rId45"/>
    <p:sldId id="995" r:id="rId46"/>
    <p:sldId id="996" r:id="rId47"/>
    <p:sldId id="997" r:id="rId48"/>
    <p:sldId id="991" r:id="rId49"/>
    <p:sldId id="993" r:id="rId50"/>
    <p:sldId id="982" r:id="rId51"/>
    <p:sldId id="999" r:id="rId52"/>
    <p:sldId id="1022" r:id="rId53"/>
    <p:sldId id="1023" r:id="rId54"/>
    <p:sldId id="1026" r:id="rId55"/>
    <p:sldId id="1010" r:id="rId56"/>
    <p:sldId id="1011" r:id="rId57"/>
    <p:sldId id="1024" r:id="rId58"/>
    <p:sldId id="1025" r:id="rId5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4" userDrawn="1">
          <p15:clr>
            <a:srgbClr val="A4A3A4"/>
          </p15:clr>
        </p15:guide>
        <p15:guide id="2" orient="horz" pos="2725" userDrawn="1">
          <p15:clr>
            <a:srgbClr val="A4A3A4"/>
          </p15:clr>
        </p15:guide>
        <p15:guide id="3" pos="2930" userDrawn="1">
          <p15:clr>
            <a:srgbClr val="A4A3A4"/>
          </p15:clr>
        </p15:guide>
        <p15:guide id="4" pos="54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90"/>
    <a:srgbClr val="9966FF"/>
    <a:srgbClr val="5D5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795F3E-0A03-492F-A183-B6298C119889}" v="59" dt="2024-10-02T10:33:37.4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70983" autoAdjust="0"/>
  </p:normalViewPr>
  <p:slideViewPr>
    <p:cSldViewPr snapToGrid="0">
      <p:cViewPr varScale="1">
        <p:scale>
          <a:sx n="60" d="100"/>
          <a:sy n="60" d="100"/>
        </p:scale>
        <p:origin x="1464" y="48"/>
      </p:cViewPr>
      <p:guideLst>
        <p:guide orient="horz" pos="854"/>
        <p:guide orient="horz" pos="2725"/>
        <p:guide pos="2930"/>
        <p:guide pos="542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9057B-C982-B242-9FB2-80E6CCE55B04}"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E48A9-E882-924C-9034-480D74388790}" type="slidenum">
              <a:rPr lang="en-US" smtClean="0"/>
              <a:t>‹#›</a:t>
            </a:fld>
            <a:endParaRPr lang="en-US"/>
          </a:p>
        </p:txBody>
      </p:sp>
    </p:spTree>
    <p:extLst>
      <p:ext uri="{BB962C8B-B14F-4D97-AF65-F5344CB8AC3E}">
        <p14:creationId xmlns:p14="http://schemas.microsoft.com/office/powerpoint/2010/main" val="2691618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CE48A9-E882-924C-9034-480D74388790}" type="slidenum">
              <a:rPr lang="en-US" smtClean="0"/>
              <a:t>1</a:t>
            </a:fld>
            <a:endParaRPr lang="en-US"/>
          </a:p>
        </p:txBody>
      </p:sp>
    </p:spTree>
    <p:extLst>
      <p:ext uri="{BB962C8B-B14F-4D97-AF65-F5344CB8AC3E}">
        <p14:creationId xmlns:p14="http://schemas.microsoft.com/office/powerpoint/2010/main" val="117618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E48A9-E882-924C-9034-480D74388790}" type="slidenum">
              <a:rPr lang="en-US" smtClean="0"/>
              <a:t>32</a:t>
            </a:fld>
            <a:endParaRPr lang="en-US"/>
          </a:p>
        </p:txBody>
      </p:sp>
    </p:spTree>
    <p:extLst>
      <p:ext uri="{BB962C8B-B14F-4D97-AF65-F5344CB8AC3E}">
        <p14:creationId xmlns:p14="http://schemas.microsoft.com/office/powerpoint/2010/main" val="4212441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E48A9-E882-924C-9034-480D74388790}" type="slidenum">
              <a:rPr lang="en-US" smtClean="0"/>
              <a:t>34</a:t>
            </a:fld>
            <a:endParaRPr lang="en-US"/>
          </a:p>
        </p:txBody>
      </p:sp>
    </p:spTree>
    <p:extLst>
      <p:ext uri="{BB962C8B-B14F-4D97-AF65-F5344CB8AC3E}">
        <p14:creationId xmlns:p14="http://schemas.microsoft.com/office/powerpoint/2010/main" val="3701418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to the Lens.org website</a:t>
            </a:r>
          </a:p>
        </p:txBody>
      </p:sp>
      <p:sp>
        <p:nvSpPr>
          <p:cNvPr id="4" name="Slide Number Placeholder 3"/>
          <p:cNvSpPr>
            <a:spLocks noGrp="1"/>
          </p:cNvSpPr>
          <p:nvPr>
            <p:ph type="sldNum" sz="quarter" idx="5"/>
          </p:nvPr>
        </p:nvSpPr>
        <p:spPr/>
        <p:txBody>
          <a:bodyPr/>
          <a:lstStyle/>
          <a:p>
            <a:fld id="{5CCE48A9-E882-924C-9034-480D74388790}" type="slidenum">
              <a:rPr lang="en-US" smtClean="0"/>
              <a:t>38</a:t>
            </a:fld>
            <a:endParaRPr lang="en-US"/>
          </a:p>
        </p:txBody>
      </p:sp>
    </p:spTree>
    <p:extLst>
      <p:ext uri="{BB962C8B-B14F-4D97-AF65-F5344CB8AC3E}">
        <p14:creationId xmlns:p14="http://schemas.microsoft.com/office/powerpoint/2010/main" val="807059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CCE48A9-E882-924C-9034-480D74388790}" type="slidenum">
              <a:rPr lang="en-US" smtClean="0"/>
              <a:t>2</a:t>
            </a:fld>
            <a:endParaRPr lang="en-US"/>
          </a:p>
        </p:txBody>
      </p:sp>
    </p:spTree>
    <p:extLst>
      <p:ext uri="{BB962C8B-B14F-4D97-AF65-F5344CB8AC3E}">
        <p14:creationId xmlns:p14="http://schemas.microsoft.com/office/powerpoint/2010/main" val="3725644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E48A9-E882-924C-9034-480D74388790}" type="slidenum">
              <a:rPr lang="en-US" smtClean="0"/>
              <a:t>4</a:t>
            </a:fld>
            <a:endParaRPr lang="en-US"/>
          </a:p>
        </p:txBody>
      </p:sp>
    </p:spTree>
    <p:extLst>
      <p:ext uri="{BB962C8B-B14F-4D97-AF65-F5344CB8AC3E}">
        <p14:creationId xmlns:p14="http://schemas.microsoft.com/office/powerpoint/2010/main" val="370873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E48A9-E882-924C-9034-480D74388790}" type="slidenum">
              <a:rPr lang="en-US" smtClean="0"/>
              <a:t>6</a:t>
            </a:fld>
            <a:endParaRPr lang="en-US"/>
          </a:p>
        </p:txBody>
      </p:sp>
    </p:spTree>
    <p:extLst>
      <p:ext uri="{BB962C8B-B14F-4D97-AF65-F5344CB8AC3E}">
        <p14:creationId xmlns:p14="http://schemas.microsoft.com/office/powerpoint/2010/main" val="1544265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b="0" i="0" dirty="0">
                <a:solidFill>
                  <a:srgbClr val="333333"/>
                </a:solidFill>
                <a:effectLst/>
                <a:latin typeface="interfaceregular"/>
              </a:rPr>
              <a:t>The Delphi technique was first developed in the 1950s by Norman </a:t>
            </a:r>
            <a:r>
              <a:rPr lang="en-GB" b="0" i="0" dirty="0" err="1">
                <a:solidFill>
                  <a:srgbClr val="333333"/>
                </a:solidFill>
                <a:effectLst/>
                <a:latin typeface="interfaceregular"/>
              </a:rPr>
              <a:t>Dalkey</a:t>
            </a:r>
            <a:r>
              <a:rPr lang="en-GB" b="0" i="0" dirty="0">
                <a:solidFill>
                  <a:srgbClr val="333333"/>
                </a:solidFill>
                <a:effectLst/>
                <a:latin typeface="interfaceregular"/>
              </a:rPr>
              <a:t> and Olaf Helmer in an attempt to gain reliable expert consensus</a:t>
            </a:r>
            <a:endParaRPr lang="en-GB" dirty="0"/>
          </a:p>
        </p:txBody>
      </p:sp>
      <p:sp>
        <p:nvSpPr>
          <p:cNvPr id="4" name="Slide Number Placeholder 3"/>
          <p:cNvSpPr>
            <a:spLocks noGrp="1"/>
          </p:cNvSpPr>
          <p:nvPr>
            <p:ph type="sldNum" sz="quarter" idx="5"/>
          </p:nvPr>
        </p:nvSpPr>
        <p:spPr/>
        <p:txBody>
          <a:bodyPr/>
          <a:lstStyle/>
          <a:p>
            <a:fld id="{5CCE48A9-E882-924C-9034-480D74388790}" type="slidenum">
              <a:rPr lang="en-US" smtClean="0"/>
              <a:t>7</a:t>
            </a:fld>
            <a:endParaRPr lang="en-US"/>
          </a:p>
        </p:txBody>
      </p:sp>
    </p:spTree>
    <p:extLst>
      <p:ext uri="{BB962C8B-B14F-4D97-AF65-F5344CB8AC3E}">
        <p14:creationId xmlns:p14="http://schemas.microsoft.com/office/powerpoint/2010/main" val="3121441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E48A9-E882-924C-9034-480D74388790}" type="slidenum">
              <a:rPr lang="en-US" smtClean="0"/>
              <a:t>10</a:t>
            </a:fld>
            <a:endParaRPr lang="en-US"/>
          </a:p>
        </p:txBody>
      </p:sp>
    </p:spTree>
    <p:extLst>
      <p:ext uri="{BB962C8B-B14F-4D97-AF65-F5344CB8AC3E}">
        <p14:creationId xmlns:p14="http://schemas.microsoft.com/office/powerpoint/2010/main" val="2861355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2B4A702-A855-4B41-A3E3-535F88919398}" type="slidenum">
              <a:rPr lang="en-IE" smtClean="0"/>
              <a:t>20</a:t>
            </a:fld>
            <a:endParaRPr lang="en-IE" dirty="0"/>
          </a:p>
        </p:txBody>
      </p:sp>
    </p:spTree>
    <p:extLst>
      <p:ext uri="{BB962C8B-B14F-4D97-AF65-F5344CB8AC3E}">
        <p14:creationId xmlns:p14="http://schemas.microsoft.com/office/powerpoint/2010/main" val="309146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forward citation searching only</a:t>
            </a:r>
          </a:p>
          <a:p>
            <a:r>
              <a:rPr lang="en-GB" sz="1200" dirty="0"/>
              <a:t>Cumbersome unless you use a third party tool like Publish or Perish</a:t>
            </a:r>
            <a:endParaRPr lang="en-GB" dirty="0"/>
          </a:p>
        </p:txBody>
      </p:sp>
      <p:sp>
        <p:nvSpPr>
          <p:cNvPr id="4" name="Slide Number Placeholder 3"/>
          <p:cNvSpPr>
            <a:spLocks noGrp="1"/>
          </p:cNvSpPr>
          <p:nvPr>
            <p:ph type="sldNum" sz="quarter" idx="5"/>
          </p:nvPr>
        </p:nvSpPr>
        <p:spPr/>
        <p:txBody>
          <a:bodyPr/>
          <a:lstStyle/>
          <a:p>
            <a:fld id="{5CCE48A9-E882-924C-9034-480D74388790}" type="slidenum">
              <a:rPr lang="en-US" smtClean="0"/>
              <a:t>26</a:t>
            </a:fld>
            <a:endParaRPr lang="en-US"/>
          </a:p>
        </p:txBody>
      </p:sp>
    </p:spTree>
    <p:extLst>
      <p:ext uri="{BB962C8B-B14F-4D97-AF65-F5344CB8AC3E}">
        <p14:creationId xmlns:p14="http://schemas.microsoft.com/office/powerpoint/2010/main" val="1627483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Download the references and import into your reference manager</a:t>
            </a:r>
          </a:p>
        </p:txBody>
      </p:sp>
      <p:sp>
        <p:nvSpPr>
          <p:cNvPr id="4" name="Slide Number Placeholder 3"/>
          <p:cNvSpPr>
            <a:spLocks noGrp="1"/>
          </p:cNvSpPr>
          <p:nvPr>
            <p:ph type="sldNum" sz="quarter" idx="5"/>
          </p:nvPr>
        </p:nvSpPr>
        <p:spPr/>
        <p:txBody>
          <a:bodyPr/>
          <a:lstStyle/>
          <a:p>
            <a:fld id="{5CCE48A9-E882-924C-9034-480D74388790}" type="slidenum">
              <a:rPr lang="en-US" smtClean="0"/>
              <a:t>30</a:t>
            </a:fld>
            <a:endParaRPr lang="en-US"/>
          </a:p>
        </p:txBody>
      </p:sp>
    </p:spTree>
    <p:extLst>
      <p:ext uri="{BB962C8B-B14F-4D97-AF65-F5344CB8AC3E}">
        <p14:creationId xmlns:p14="http://schemas.microsoft.com/office/powerpoint/2010/main" val="4071590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emf"/><Relationship Id="rId2" Type="http://schemas.openxmlformats.org/officeDocument/2006/relationships/image" Target="../media/image6.emf"/><Relationship Id="rId1" Type="http://schemas.openxmlformats.org/officeDocument/2006/relationships/slideMaster" Target="../slideMasters/slideMaster6.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B329-312E-E539-F1EE-B6087B9E3743}"/>
              </a:ext>
            </a:extLst>
          </p:cNvPr>
          <p:cNvSpPr>
            <a:spLocks noGrp="1"/>
          </p:cNvSpPr>
          <p:nvPr>
            <p:ph type="ctrTitle"/>
          </p:nvPr>
        </p:nvSpPr>
        <p:spPr>
          <a:xfrm>
            <a:off x="648000" y="935645"/>
            <a:ext cx="4681559" cy="1790700"/>
          </a:xfrm>
          <a:prstGeom prst="rect">
            <a:avLst/>
          </a:prstGeom>
        </p:spPr>
        <p:txBody>
          <a:bodyPr anchor="b"/>
          <a:lstStyle>
            <a:lvl1pPr algn="l">
              <a:lnSpc>
                <a:spcPts val="3500"/>
              </a:lnSpc>
              <a:defRPr sz="3700" b="1">
                <a:solidFill>
                  <a:schemeClr val="bg1"/>
                </a:solidFill>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480678-F842-8B3E-40A5-79272CEA5EDD}"/>
              </a:ext>
            </a:extLst>
          </p:cNvPr>
          <p:cNvSpPr>
            <a:spLocks noGrp="1"/>
          </p:cNvSpPr>
          <p:nvPr>
            <p:ph type="subTitle" idx="1" hasCustomPrompt="1"/>
          </p:nvPr>
        </p:nvSpPr>
        <p:spPr>
          <a:xfrm>
            <a:off x="648000" y="2808000"/>
            <a:ext cx="4681559" cy="723387"/>
          </a:xfrm>
          <a:prstGeom prst="rect">
            <a:avLst/>
          </a:prstGeom>
        </p:spPr>
        <p:txBody>
          <a:bodyPr/>
          <a:lstStyle>
            <a:lvl1pPr marL="0" indent="0" algn="l">
              <a:lnSpc>
                <a:spcPts val="2100"/>
              </a:lnSpc>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endParaRPr lang="en-US"/>
          </a:p>
        </p:txBody>
      </p:sp>
      <p:sp>
        <p:nvSpPr>
          <p:cNvPr id="12" name="Text Placeholder 11">
            <a:extLst>
              <a:ext uri="{FF2B5EF4-FFF2-40B4-BE49-F238E27FC236}">
                <a16:creationId xmlns:a16="http://schemas.microsoft.com/office/drawing/2014/main" id="{39093184-FDCB-29D1-7C40-9CA3A8B5ACA3}"/>
              </a:ext>
            </a:extLst>
          </p:cNvPr>
          <p:cNvSpPr>
            <a:spLocks noGrp="1"/>
          </p:cNvSpPr>
          <p:nvPr>
            <p:ph type="body" sz="quarter" idx="10" hasCustomPrompt="1"/>
          </p:nvPr>
        </p:nvSpPr>
        <p:spPr>
          <a:xfrm>
            <a:off x="648000" y="3908425"/>
            <a:ext cx="4643438" cy="762000"/>
          </a:xfrm>
          <a:prstGeom prst="rect">
            <a:avLst/>
          </a:prstGeom>
        </p:spPr>
        <p:txBody>
          <a:bodyPr/>
          <a:lstStyle>
            <a:lvl1pPr marL="0" indent="0">
              <a:lnSpc>
                <a:spcPts val="1700"/>
              </a:lnSpc>
              <a:buNone/>
              <a:defRPr sz="1600">
                <a:solidFill>
                  <a:schemeClr val="bg1"/>
                </a:solidFill>
              </a:defRPr>
            </a:lvl1pPr>
            <a:lvl2pPr marL="457200" indent="0">
              <a:lnSpc>
                <a:spcPts val="1700"/>
              </a:lnSpc>
              <a:buNone/>
              <a:defRPr sz="1600">
                <a:solidFill>
                  <a:schemeClr val="bg1"/>
                </a:solidFill>
              </a:defRPr>
            </a:lvl2pPr>
            <a:lvl3pPr marL="914400" indent="0">
              <a:lnSpc>
                <a:spcPts val="1700"/>
              </a:lnSpc>
              <a:buNone/>
              <a:defRPr sz="1600">
                <a:solidFill>
                  <a:schemeClr val="bg1"/>
                </a:solidFill>
              </a:defRPr>
            </a:lvl3pPr>
            <a:lvl4pPr marL="1371600" indent="0">
              <a:lnSpc>
                <a:spcPts val="1700"/>
              </a:lnSpc>
              <a:buNone/>
              <a:defRPr sz="1600">
                <a:solidFill>
                  <a:schemeClr val="bg1"/>
                </a:solidFill>
              </a:defRPr>
            </a:lvl4pPr>
            <a:lvl5pPr marL="1828800" indent="0">
              <a:lnSpc>
                <a:spcPts val="1700"/>
              </a:lnSpc>
              <a:buNone/>
              <a:defRPr sz="1600">
                <a:solidFill>
                  <a:schemeClr val="bg1"/>
                </a:solidFill>
              </a:defRPr>
            </a:lvl5pPr>
          </a:lstStyle>
          <a:p>
            <a:pPr lvl="0"/>
            <a:r>
              <a:rPr lang="en-GB"/>
              <a:t>Click to add Authors</a:t>
            </a:r>
          </a:p>
        </p:txBody>
      </p:sp>
    </p:spTree>
    <p:extLst>
      <p:ext uri="{BB962C8B-B14F-4D97-AF65-F5344CB8AC3E}">
        <p14:creationId xmlns:p14="http://schemas.microsoft.com/office/powerpoint/2010/main" val="123132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98BC-5B97-1018-97F4-F41D8063758E}"/>
              </a:ext>
            </a:extLst>
          </p:cNvPr>
          <p:cNvSpPr>
            <a:spLocks noGrp="1"/>
          </p:cNvSpPr>
          <p:nvPr>
            <p:ph type="title"/>
          </p:nvPr>
        </p:nvSpPr>
        <p:spPr>
          <a:xfrm>
            <a:off x="457199" y="457200"/>
            <a:ext cx="8220075" cy="993775"/>
          </a:xfrm>
          <a:prstGeom prst="rect">
            <a:avLst/>
          </a:prstGeom>
        </p:spPr>
        <p:txBody>
          <a:bodyPr/>
          <a:lstStyle>
            <a:lvl1pPr>
              <a:defRPr sz="3600" b="1"/>
            </a:lvl1pPr>
          </a:lstStyle>
          <a:p>
            <a:r>
              <a:rPr lang="en-GB"/>
              <a:t>Click to edit Master title style</a:t>
            </a:r>
            <a:endParaRPr lang="en-US"/>
          </a:p>
        </p:txBody>
      </p:sp>
    </p:spTree>
    <p:extLst>
      <p:ext uri="{BB962C8B-B14F-4D97-AF65-F5344CB8AC3E}">
        <p14:creationId xmlns:p14="http://schemas.microsoft.com/office/powerpoint/2010/main" val="1125847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57E0C8-F716-14CB-F403-50AA30D6BBEB}"/>
              </a:ext>
            </a:extLst>
          </p:cNvPr>
          <p:cNvSpPr>
            <a:spLocks noGrp="1"/>
          </p:cNvSpPr>
          <p:nvPr>
            <p:ph type="title"/>
          </p:nvPr>
        </p:nvSpPr>
        <p:spPr>
          <a:xfrm>
            <a:off x="457200" y="457200"/>
            <a:ext cx="8182838" cy="486000"/>
          </a:xfrm>
          <a:prstGeom prst="rect">
            <a:avLst/>
          </a:prstGeom>
        </p:spPr>
        <p:txBody>
          <a:bodyPr/>
          <a:lstStyle>
            <a:lvl1pPr>
              <a:defRPr sz="3600" b="1">
                <a:solidFill>
                  <a:schemeClr val="tx1"/>
                </a:solidFill>
              </a:defRPr>
            </a:lvl1pPr>
          </a:lstStyle>
          <a:p>
            <a:r>
              <a:rPr lang="en-US"/>
              <a:t>Click to edit Master title style</a:t>
            </a:r>
            <a:endParaRPr lang="en-IE"/>
          </a:p>
        </p:txBody>
      </p:sp>
      <p:sp>
        <p:nvSpPr>
          <p:cNvPr id="5" name="Table Placeholder 4">
            <a:extLst>
              <a:ext uri="{FF2B5EF4-FFF2-40B4-BE49-F238E27FC236}">
                <a16:creationId xmlns:a16="http://schemas.microsoft.com/office/drawing/2014/main" id="{DA150CB1-B5D6-7424-1DB8-BBB77CF1DBAF}"/>
              </a:ext>
            </a:extLst>
          </p:cNvPr>
          <p:cNvSpPr>
            <a:spLocks noGrp="1"/>
          </p:cNvSpPr>
          <p:nvPr>
            <p:ph type="tbl" sz="quarter" idx="14"/>
          </p:nvPr>
        </p:nvSpPr>
        <p:spPr>
          <a:xfrm>
            <a:off x="457200" y="1525748"/>
            <a:ext cx="8182838" cy="2321719"/>
          </a:xfrm>
          <a:prstGeom prst="rect">
            <a:avLst/>
          </a:prstGeom>
        </p:spPr>
        <p:txBody>
          <a:bodyPr lIns="90000">
            <a:normAutofit/>
          </a:bodyPr>
          <a:lstStyle>
            <a:lvl1pPr>
              <a:buNone/>
              <a:defRPr sz="2000"/>
            </a:lvl1pPr>
          </a:lstStyle>
          <a:p>
            <a:endParaRPr lang="en-IE"/>
          </a:p>
        </p:txBody>
      </p:sp>
      <p:sp>
        <p:nvSpPr>
          <p:cNvPr id="6" name="Text Placeholder 6">
            <a:extLst>
              <a:ext uri="{FF2B5EF4-FFF2-40B4-BE49-F238E27FC236}">
                <a16:creationId xmlns:a16="http://schemas.microsoft.com/office/drawing/2014/main" id="{AF8537BF-C27B-4E90-F560-ECC0BCFCDE52}"/>
              </a:ext>
            </a:extLst>
          </p:cNvPr>
          <p:cNvSpPr>
            <a:spLocks noGrp="1"/>
          </p:cNvSpPr>
          <p:nvPr>
            <p:ph type="body" sz="quarter" idx="15" hasCustomPrompt="1"/>
          </p:nvPr>
        </p:nvSpPr>
        <p:spPr>
          <a:xfrm>
            <a:off x="457200" y="3955748"/>
            <a:ext cx="8182838" cy="215503"/>
          </a:xfrm>
          <a:prstGeom prst="rect">
            <a:avLst/>
          </a:prstGeom>
        </p:spPr>
        <p:txBody>
          <a:bodyPr>
            <a:noAutofit/>
          </a:bodyPr>
          <a:lstStyle>
            <a:lvl1pPr>
              <a:buNone/>
              <a:defRPr sz="1200" i="1">
                <a:solidFill>
                  <a:schemeClr val="bg2">
                    <a:lumMod val="10000"/>
                  </a:schemeClr>
                </a:solidFill>
                <a:latin typeface="+mj-lt"/>
              </a:defRPr>
            </a:lvl1pPr>
            <a:lvl2pPr>
              <a:defRPr>
                <a:solidFill>
                  <a:srgbClr val="5D5F66"/>
                </a:solidFill>
              </a:defRPr>
            </a:lvl2pPr>
            <a:lvl3pPr>
              <a:defRPr>
                <a:solidFill>
                  <a:srgbClr val="5D5F66"/>
                </a:solidFill>
              </a:defRPr>
            </a:lvl3pPr>
            <a:lvl4pPr>
              <a:defRPr>
                <a:solidFill>
                  <a:srgbClr val="5D5F66"/>
                </a:solidFill>
              </a:defRPr>
            </a:lvl4pPr>
            <a:lvl5pPr>
              <a:defRPr>
                <a:solidFill>
                  <a:srgbClr val="5D5F66"/>
                </a:solidFill>
              </a:defRPr>
            </a:lvl5pPr>
          </a:lstStyle>
          <a:p>
            <a:pPr lvl="0"/>
            <a:r>
              <a:rPr lang="en-US"/>
              <a:t>Click to edit Master table/diagram credit styles</a:t>
            </a:r>
          </a:p>
        </p:txBody>
      </p:sp>
      <p:sp>
        <p:nvSpPr>
          <p:cNvPr id="8" name="Text Placeholder 7">
            <a:extLst>
              <a:ext uri="{FF2B5EF4-FFF2-40B4-BE49-F238E27FC236}">
                <a16:creationId xmlns:a16="http://schemas.microsoft.com/office/drawing/2014/main" id="{7BEE1A3B-05D6-34D4-17B9-18A568BA56DC}"/>
              </a:ext>
            </a:extLst>
          </p:cNvPr>
          <p:cNvSpPr>
            <a:spLocks noGrp="1"/>
          </p:cNvSpPr>
          <p:nvPr>
            <p:ph type="body" sz="quarter" idx="16" hasCustomPrompt="1"/>
          </p:nvPr>
        </p:nvSpPr>
        <p:spPr>
          <a:xfrm>
            <a:off x="457200" y="1057275"/>
            <a:ext cx="8183563" cy="419100"/>
          </a:xfrm>
          <a:prstGeom prst="rect">
            <a:avLst/>
          </a:prstGeom>
        </p:spPr>
        <p:txBody>
          <a:bodyPr/>
          <a:lstStyle>
            <a:lvl1pPr marL="0" indent="0">
              <a:lnSpc>
                <a:spcPts val="2200"/>
              </a:lnSpc>
              <a:spcBef>
                <a:spcPts val="0"/>
              </a:spcBef>
              <a:spcAft>
                <a:spcPts val="400"/>
              </a:spcAft>
              <a:buNone/>
              <a:defRPr sz="20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GB"/>
              <a:t>Click to edit table heading</a:t>
            </a:r>
            <a:endParaRPr lang="en-US"/>
          </a:p>
        </p:txBody>
      </p:sp>
    </p:spTree>
    <p:extLst>
      <p:ext uri="{BB962C8B-B14F-4D97-AF65-F5344CB8AC3E}">
        <p14:creationId xmlns:p14="http://schemas.microsoft.com/office/powerpoint/2010/main" val="2495937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83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A09F-F389-2EE2-2285-DB89C42CFB3A}"/>
              </a:ext>
            </a:extLst>
          </p:cNvPr>
          <p:cNvSpPr>
            <a:spLocks noGrp="1"/>
          </p:cNvSpPr>
          <p:nvPr>
            <p:ph type="title"/>
          </p:nvPr>
        </p:nvSpPr>
        <p:spPr>
          <a:xfrm>
            <a:off x="630238" y="342899"/>
            <a:ext cx="2949575" cy="1476935"/>
          </a:xfrm>
          <a:prstGeom prst="rect">
            <a:avLst/>
          </a:prstGeom>
        </p:spPr>
        <p:txBody>
          <a:bodyPr anchor="t"/>
          <a:lstStyle>
            <a:lvl1pPr>
              <a:lnSpc>
                <a:spcPts val="3400"/>
              </a:lnSpc>
              <a:defRPr sz="3600" b="1"/>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D275684D-9816-325A-F8DC-5D5FA7252EF0}"/>
              </a:ext>
            </a:extLst>
          </p:cNvPr>
          <p:cNvSpPr>
            <a:spLocks noGrp="1"/>
          </p:cNvSpPr>
          <p:nvPr>
            <p:ph type="body" sz="half" idx="2"/>
          </p:nvPr>
        </p:nvSpPr>
        <p:spPr>
          <a:xfrm>
            <a:off x="630238" y="2008094"/>
            <a:ext cx="2949575" cy="2194340"/>
          </a:xfrm>
          <a:prstGeom prst="rect">
            <a:avLst/>
          </a:prstGeom>
        </p:spPr>
        <p:txBody>
          <a:bodyPr/>
          <a:lstStyle>
            <a:lvl1pPr marL="0" indent="0">
              <a:lnSpc>
                <a:spcPts val="2200"/>
              </a:lnSpc>
              <a:spcBef>
                <a:spcPts val="0"/>
              </a:spcBef>
              <a:spcAft>
                <a:spcPts val="400"/>
              </a:spcAft>
              <a:buNone/>
              <a:defRPr sz="2000">
                <a:solidFill>
                  <a:schemeClr val="bg2">
                    <a:lumMod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Content Placeholder 3">
            <a:extLst>
              <a:ext uri="{FF2B5EF4-FFF2-40B4-BE49-F238E27FC236}">
                <a16:creationId xmlns:a16="http://schemas.microsoft.com/office/drawing/2014/main" id="{5937F1CD-355F-03FA-702B-80C4F17A06C6}"/>
              </a:ext>
            </a:extLst>
          </p:cNvPr>
          <p:cNvSpPr>
            <a:spLocks noGrp="1"/>
          </p:cNvSpPr>
          <p:nvPr>
            <p:ph sz="half" idx="10"/>
          </p:nvPr>
        </p:nvSpPr>
        <p:spPr>
          <a:xfrm>
            <a:off x="3863788" y="342900"/>
            <a:ext cx="4823014" cy="3859534"/>
          </a:xfrm>
          <a:prstGeom prst="rect">
            <a:avLst/>
          </a:prstGeom>
        </p:spPr>
        <p:txBody>
          <a:bodyPr/>
          <a:lstStyle>
            <a:lvl1pPr>
              <a:lnSpc>
                <a:spcPts val="2000"/>
              </a:lnSpc>
              <a:spcAft>
                <a:spcPts val="200"/>
              </a:spcAft>
              <a:defRPr sz="2000">
                <a:solidFill>
                  <a:schemeClr val="bg2">
                    <a:lumMod val="10000"/>
                  </a:schemeClr>
                </a:solidFill>
              </a:defRPr>
            </a:lvl1pPr>
            <a:lvl2pPr marL="685800" indent="-228600">
              <a:lnSpc>
                <a:spcPts val="2000"/>
              </a:lnSpc>
              <a:spcAft>
                <a:spcPts val="200"/>
              </a:spcAft>
              <a:buFont typeface="Apple Symbols" panose="02000000000000000000" pitchFamily="2" charset="-79"/>
              <a:buChar char="⎼"/>
              <a:defRPr sz="2000">
                <a:solidFill>
                  <a:schemeClr val="bg2">
                    <a:lumMod val="10000"/>
                  </a:schemeClr>
                </a:solidFill>
              </a:defRPr>
            </a:lvl2pPr>
            <a:lvl3pPr>
              <a:lnSpc>
                <a:spcPts val="2000"/>
              </a:lnSpc>
              <a:spcAft>
                <a:spcPts val="200"/>
              </a:spcAft>
              <a:defRPr sz="2000">
                <a:solidFill>
                  <a:schemeClr val="bg2">
                    <a:lumMod val="10000"/>
                  </a:schemeClr>
                </a:solidFill>
              </a:defRPr>
            </a:lvl3pPr>
            <a:lvl4pPr marL="1600200" indent="-228600">
              <a:lnSpc>
                <a:spcPts val="2000"/>
              </a:lnSpc>
              <a:spcAft>
                <a:spcPts val="200"/>
              </a:spcAft>
              <a:buFont typeface="Apple Symbols" panose="02000000000000000000" pitchFamily="2" charset="-79"/>
              <a:buChar char="⎼"/>
              <a:defRPr sz="2000">
                <a:solidFill>
                  <a:schemeClr val="bg2">
                    <a:lumMod val="10000"/>
                  </a:schemeClr>
                </a:solidFill>
              </a:defRPr>
            </a:lvl4pPr>
            <a:lvl5pPr marL="2057400" indent="-228600">
              <a:lnSpc>
                <a:spcPts val="2000"/>
              </a:lnSpc>
              <a:spcAft>
                <a:spcPts val="200"/>
              </a:spcAft>
              <a:buFont typeface="System Font Regular"/>
              <a:buChar char="○"/>
              <a:defRPr sz="2000">
                <a:solidFill>
                  <a:schemeClr val="bg2">
                    <a:lumMod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68585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8B33-21E7-A6C4-D531-FF5357BBB937}"/>
              </a:ext>
            </a:extLst>
          </p:cNvPr>
          <p:cNvSpPr>
            <a:spLocks noGrp="1"/>
          </p:cNvSpPr>
          <p:nvPr>
            <p:ph type="title"/>
          </p:nvPr>
        </p:nvSpPr>
        <p:spPr>
          <a:xfrm>
            <a:off x="457200" y="457200"/>
            <a:ext cx="8229600" cy="517712"/>
          </a:xfrm>
          <a:prstGeom prst="rect">
            <a:avLst/>
          </a:prstGeom>
        </p:spPr>
        <p:txBody>
          <a:bodyPr anchor="t"/>
          <a:lstStyle>
            <a:lvl1pPr>
              <a:lnSpc>
                <a:spcPts val="3700"/>
              </a:lnSpc>
              <a:defRPr sz="3600" b="1"/>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562197F-78BD-1899-72EC-8120E895359D}"/>
              </a:ext>
            </a:extLst>
          </p:cNvPr>
          <p:cNvSpPr>
            <a:spLocks noGrp="1"/>
          </p:cNvSpPr>
          <p:nvPr>
            <p:ph type="pic" idx="1"/>
          </p:nvPr>
        </p:nvSpPr>
        <p:spPr>
          <a:xfrm>
            <a:off x="4057650" y="1367999"/>
            <a:ext cx="4629150" cy="28454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D59AD5-65BB-8273-E523-EC982550F1C8}"/>
              </a:ext>
            </a:extLst>
          </p:cNvPr>
          <p:cNvSpPr>
            <a:spLocks noGrp="1"/>
          </p:cNvSpPr>
          <p:nvPr>
            <p:ph type="body" sz="half" idx="2"/>
          </p:nvPr>
        </p:nvSpPr>
        <p:spPr>
          <a:xfrm>
            <a:off x="457200" y="1368000"/>
            <a:ext cx="3352800" cy="2845413"/>
          </a:xfrm>
          <a:prstGeom prst="rect">
            <a:avLst/>
          </a:prstGeom>
        </p:spPr>
        <p:txBody>
          <a:bodyPr/>
          <a:lstStyle>
            <a:lvl1pPr marL="0" indent="0">
              <a:lnSpc>
                <a:spcPts val="2200"/>
              </a:lnSpc>
              <a:spcBef>
                <a:spcPts val="0"/>
              </a:spcBef>
              <a:spcAft>
                <a:spcPts val="400"/>
              </a:spcAft>
              <a:buNone/>
              <a:defRPr sz="2000">
                <a:solidFill>
                  <a:schemeClr val="bg2">
                    <a:lumMod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607615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2" name="Title 1"/>
          <p:cNvSpPr>
            <a:spLocks noGrp="1"/>
          </p:cNvSpPr>
          <p:nvPr>
            <p:ph type="title"/>
          </p:nvPr>
        </p:nvSpPr>
        <p:spPr>
          <a:xfrm>
            <a:off x="720000" y="108810"/>
            <a:ext cx="7920000" cy="486000"/>
          </a:xfrm>
        </p:spPr>
        <p:txBody>
          <a:bodyPr/>
          <a:lstStyle>
            <a:lvl1pPr>
              <a:defRPr>
                <a:solidFill>
                  <a:srgbClr val="1218C6"/>
                </a:solidFill>
              </a:defRPr>
            </a:lvl1pPr>
          </a:lstStyle>
          <a:p>
            <a:r>
              <a:rPr lang="en-US" dirty="0"/>
              <a:t>Click to edit Master title style</a:t>
            </a:r>
            <a:endParaRPr lang="en-IE" dirty="0"/>
          </a:p>
        </p:txBody>
      </p:sp>
      <p:sp>
        <p:nvSpPr>
          <p:cNvPr id="3" name="Content Placeholder 2"/>
          <p:cNvSpPr>
            <a:spLocks noGrp="1"/>
          </p:cNvSpPr>
          <p:nvPr>
            <p:ph idx="1"/>
          </p:nvPr>
        </p:nvSpPr>
        <p:spPr>
          <a:xfrm>
            <a:off x="720000" y="1350000"/>
            <a:ext cx="7920000" cy="2949942"/>
          </a:xfrm>
        </p:spPr>
        <p:txBody>
          <a:bodyPr>
            <a:normAutofit/>
          </a:bodyPr>
          <a:lstStyle>
            <a:lvl1pPr indent="-270000">
              <a:lnSpc>
                <a:spcPts val="1725"/>
              </a:lnSpc>
              <a:spcBef>
                <a:spcPts val="0"/>
              </a:spcBef>
              <a:spcAft>
                <a:spcPts val="1063"/>
              </a:spcAft>
              <a:defRPr sz="1500">
                <a:solidFill>
                  <a:srgbClr val="5D5F66"/>
                </a:solidFill>
              </a:defRPr>
            </a:lvl1pPr>
            <a:lvl2pPr indent="-270000">
              <a:lnSpc>
                <a:spcPts val="1725"/>
              </a:lnSpc>
              <a:spcBef>
                <a:spcPts val="0"/>
              </a:spcBef>
              <a:spcAft>
                <a:spcPts val="1063"/>
              </a:spcAft>
              <a:defRPr sz="1200">
                <a:solidFill>
                  <a:srgbClr val="5D5F66"/>
                </a:solidFill>
              </a:defRPr>
            </a:lvl2pPr>
            <a:lvl3pPr indent="-270000">
              <a:lnSpc>
                <a:spcPts val="1725"/>
              </a:lnSpc>
              <a:spcBef>
                <a:spcPts val="0"/>
              </a:spcBef>
              <a:spcAft>
                <a:spcPts val="1063"/>
              </a:spcAft>
              <a:defRPr sz="1050">
                <a:solidFill>
                  <a:srgbClr val="5D5F66"/>
                </a:solidFill>
              </a:defRPr>
            </a:lvl3pPr>
            <a:lvl4pPr>
              <a:lnSpc>
                <a:spcPts val="1725"/>
              </a:lnSpc>
              <a:spcBef>
                <a:spcPts val="0"/>
              </a:spcBef>
              <a:spcAft>
                <a:spcPts val="1063"/>
              </a:spcAft>
              <a:defRPr sz="1500">
                <a:solidFill>
                  <a:srgbClr val="5D5F66"/>
                </a:solidFill>
              </a:defRPr>
            </a:lvl4pPr>
            <a:lvl5pPr>
              <a:lnSpc>
                <a:spcPts val="1725"/>
              </a:lnSpc>
              <a:spcBef>
                <a:spcPts val="0"/>
              </a:spcBef>
              <a:spcAft>
                <a:spcPts val="1063"/>
              </a:spcAft>
              <a:defRPr sz="1500">
                <a:solidFill>
                  <a:srgbClr val="5D5F66"/>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6881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CE22D-1A14-24F1-80D7-3A6B5485084F}"/>
              </a:ext>
            </a:extLst>
          </p:cNvPr>
          <p:cNvSpPr>
            <a:spLocks noGrp="1"/>
          </p:cNvSpPr>
          <p:nvPr>
            <p:ph type="ctrTitle" hasCustomPrompt="1"/>
          </p:nvPr>
        </p:nvSpPr>
        <p:spPr>
          <a:xfrm>
            <a:off x="648000" y="155180"/>
            <a:ext cx="6858000" cy="1790700"/>
          </a:xfrm>
          <a:prstGeom prst="rect">
            <a:avLst/>
          </a:prstGeom>
        </p:spPr>
        <p:txBody>
          <a:bodyPr anchor="b"/>
          <a:lstStyle>
            <a:lvl1pPr algn="l">
              <a:defRPr sz="6000">
                <a:solidFill>
                  <a:schemeClr val="accent1"/>
                </a:solidFill>
              </a:defRPr>
            </a:lvl1pPr>
          </a:lstStyle>
          <a:p>
            <a:r>
              <a:rPr lang="en-GB"/>
              <a:t>Thank you</a:t>
            </a:r>
            <a:endParaRPr lang="en-US"/>
          </a:p>
        </p:txBody>
      </p:sp>
    </p:spTree>
    <p:extLst>
      <p:ext uri="{BB962C8B-B14F-4D97-AF65-F5344CB8AC3E}">
        <p14:creationId xmlns:p14="http://schemas.microsoft.com/office/powerpoint/2010/main" val="2595012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731061-683F-47EA-28F6-DCC17FEC234D}"/>
              </a:ext>
            </a:extLst>
          </p:cNvPr>
          <p:cNvGrpSpPr/>
          <p:nvPr userDrawn="1"/>
        </p:nvGrpSpPr>
        <p:grpSpPr>
          <a:xfrm>
            <a:off x="3750365" y="395633"/>
            <a:ext cx="1628085" cy="2874617"/>
            <a:chOff x="3750365" y="395633"/>
            <a:chExt cx="1628085" cy="2874617"/>
          </a:xfrm>
        </p:grpSpPr>
        <p:pic>
          <p:nvPicPr>
            <p:cNvPr id="8" name="Picture 7">
              <a:extLst>
                <a:ext uri="{FF2B5EF4-FFF2-40B4-BE49-F238E27FC236}">
                  <a16:creationId xmlns:a16="http://schemas.microsoft.com/office/drawing/2014/main" id="{AF29DB97-214B-0BAB-65E4-4C301E6BEC06}"/>
                </a:ext>
              </a:extLst>
            </p:cNvPr>
            <p:cNvPicPr>
              <a:picLocks noChangeAspect="1"/>
            </p:cNvPicPr>
            <p:nvPr/>
          </p:nvPicPr>
          <p:blipFill>
            <a:blip r:embed="rId2"/>
            <a:stretch>
              <a:fillRect/>
            </a:stretch>
          </p:blipFill>
          <p:spPr>
            <a:xfrm>
              <a:off x="3765550" y="1873250"/>
              <a:ext cx="1612900" cy="1397000"/>
            </a:xfrm>
            <a:prstGeom prst="rect">
              <a:avLst/>
            </a:prstGeom>
          </p:spPr>
        </p:pic>
        <p:pic>
          <p:nvPicPr>
            <p:cNvPr id="9" name="Picture 8">
              <a:extLst>
                <a:ext uri="{FF2B5EF4-FFF2-40B4-BE49-F238E27FC236}">
                  <a16:creationId xmlns:a16="http://schemas.microsoft.com/office/drawing/2014/main" id="{5CE903F8-8059-D215-3E05-2AE260020744}"/>
                </a:ext>
              </a:extLst>
            </p:cNvPr>
            <p:cNvPicPr>
              <a:picLocks noChangeAspect="1"/>
            </p:cNvPicPr>
            <p:nvPr/>
          </p:nvPicPr>
          <p:blipFill>
            <a:blip r:embed="rId3"/>
            <a:stretch>
              <a:fillRect/>
            </a:stretch>
          </p:blipFill>
          <p:spPr>
            <a:xfrm>
              <a:off x="3750365" y="395633"/>
              <a:ext cx="1612900" cy="1397000"/>
            </a:xfrm>
            <a:prstGeom prst="rect">
              <a:avLst/>
            </a:prstGeom>
          </p:spPr>
        </p:pic>
      </p:grpSp>
      <p:grpSp>
        <p:nvGrpSpPr>
          <p:cNvPr id="10" name="Group 9">
            <a:extLst>
              <a:ext uri="{FF2B5EF4-FFF2-40B4-BE49-F238E27FC236}">
                <a16:creationId xmlns:a16="http://schemas.microsoft.com/office/drawing/2014/main" id="{B3AFEB97-4547-51A6-4026-4C44E4E2EE42}"/>
              </a:ext>
            </a:extLst>
          </p:cNvPr>
          <p:cNvGrpSpPr/>
          <p:nvPr userDrawn="1"/>
        </p:nvGrpSpPr>
        <p:grpSpPr>
          <a:xfrm>
            <a:off x="5051011" y="1134442"/>
            <a:ext cx="1612900" cy="2881795"/>
            <a:chOff x="5051011" y="1134442"/>
            <a:chExt cx="1612900" cy="2881795"/>
          </a:xfrm>
        </p:grpSpPr>
        <p:pic>
          <p:nvPicPr>
            <p:cNvPr id="11" name="Picture 10">
              <a:extLst>
                <a:ext uri="{FF2B5EF4-FFF2-40B4-BE49-F238E27FC236}">
                  <a16:creationId xmlns:a16="http://schemas.microsoft.com/office/drawing/2014/main" id="{CC9FBA5E-4E89-78CB-70F8-B72217C43DBE}"/>
                </a:ext>
              </a:extLst>
            </p:cNvPr>
            <p:cNvPicPr>
              <a:picLocks noChangeAspect="1"/>
            </p:cNvPicPr>
            <p:nvPr/>
          </p:nvPicPr>
          <p:blipFill>
            <a:blip r:embed="rId4"/>
            <a:stretch>
              <a:fillRect/>
            </a:stretch>
          </p:blipFill>
          <p:spPr>
            <a:xfrm>
              <a:off x="5051011" y="1134442"/>
              <a:ext cx="1612900" cy="1397000"/>
            </a:xfrm>
            <a:prstGeom prst="rect">
              <a:avLst/>
            </a:prstGeom>
          </p:spPr>
        </p:pic>
        <p:pic>
          <p:nvPicPr>
            <p:cNvPr id="12" name="Picture 11">
              <a:extLst>
                <a:ext uri="{FF2B5EF4-FFF2-40B4-BE49-F238E27FC236}">
                  <a16:creationId xmlns:a16="http://schemas.microsoft.com/office/drawing/2014/main" id="{D7623DEF-A517-3D8C-A6F0-ECA5C18ECDD5}"/>
                </a:ext>
              </a:extLst>
            </p:cNvPr>
            <p:cNvPicPr>
              <a:picLocks noChangeAspect="1"/>
            </p:cNvPicPr>
            <p:nvPr/>
          </p:nvPicPr>
          <p:blipFill>
            <a:blip r:embed="rId5"/>
            <a:stretch>
              <a:fillRect/>
            </a:stretch>
          </p:blipFill>
          <p:spPr>
            <a:xfrm>
              <a:off x="5051011" y="2619237"/>
              <a:ext cx="1612900" cy="1397000"/>
            </a:xfrm>
            <a:prstGeom prst="rect">
              <a:avLst/>
            </a:prstGeom>
          </p:spPr>
        </p:pic>
      </p:grpSp>
      <p:grpSp>
        <p:nvGrpSpPr>
          <p:cNvPr id="13" name="Group 12">
            <a:extLst>
              <a:ext uri="{FF2B5EF4-FFF2-40B4-BE49-F238E27FC236}">
                <a16:creationId xmlns:a16="http://schemas.microsoft.com/office/drawing/2014/main" id="{9F1DEAC4-3EE0-A7D2-FC8D-8B9F38273F21}"/>
              </a:ext>
            </a:extLst>
          </p:cNvPr>
          <p:cNvGrpSpPr/>
          <p:nvPr userDrawn="1"/>
        </p:nvGrpSpPr>
        <p:grpSpPr>
          <a:xfrm>
            <a:off x="6331778" y="395633"/>
            <a:ext cx="2191303" cy="2874617"/>
            <a:chOff x="6331778" y="395633"/>
            <a:chExt cx="2191303" cy="2874617"/>
          </a:xfrm>
        </p:grpSpPr>
        <p:pic>
          <p:nvPicPr>
            <p:cNvPr id="14" name="Picture 13">
              <a:extLst>
                <a:ext uri="{FF2B5EF4-FFF2-40B4-BE49-F238E27FC236}">
                  <a16:creationId xmlns:a16="http://schemas.microsoft.com/office/drawing/2014/main" id="{C258BA7C-CFA9-C113-2636-3A280EB99427}"/>
                </a:ext>
              </a:extLst>
            </p:cNvPr>
            <p:cNvPicPr>
              <a:picLocks noChangeAspect="1"/>
            </p:cNvPicPr>
            <p:nvPr/>
          </p:nvPicPr>
          <p:blipFill>
            <a:blip r:embed="rId6"/>
            <a:stretch>
              <a:fillRect/>
            </a:stretch>
          </p:blipFill>
          <p:spPr>
            <a:xfrm>
              <a:off x="6331778" y="1873250"/>
              <a:ext cx="1612900" cy="1397000"/>
            </a:xfrm>
            <a:prstGeom prst="rect">
              <a:avLst/>
            </a:prstGeom>
          </p:spPr>
        </p:pic>
        <p:pic>
          <p:nvPicPr>
            <p:cNvPr id="15" name="Picture 14">
              <a:extLst>
                <a:ext uri="{FF2B5EF4-FFF2-40B4-BE49-F238E27FC236}">
                  <a16:creationId xmlns:a16="http://schemas.microsoft.com/office/drawing/2014/main" id="{90B3976A-03D3-2B38-EDD8-1989BFD99352}"/>
                </a:ext>
              </a:extLst>
            </p:cNvPr>
            <p:cNvPicPr>
              <a:picLocks noChangeAspect="1"/>
            </p:cNvPicPr>
            <p:nvPr/>
          </p:nvPicPr>
          <p:blipFill>
            <a:blip r:embed="rId7"/>
            <a:stretch>
              <a:fillRect/>
            </a:stretch>
          </p:blipFill>
          <p:spPr>
            <a:xfrm>
              <a:off x="6331778" y="395633"/>
              <a:ext cx="1612900" cy="1397000"/>
            </a:xfrm>
            <a:prstGeom prst="rect">
              <a:avLst/>
            </a:prstGeom>
          </p:spPr>
        </p:pic>
        <p:pic>
          <p:nvPicPr>
            <p:cNvPr id="16" name="Picture 15">
              <a:extLst>
                <a:ext uri="{FF2B5EF4-FFF2-40B4-BE49-F238E27FC236}">
                  <a16:creationId xmlns:a16="http://schemas.microsoft.com/office/drawing/2014/main" id="{E7A84BB3-B31C-1B81-A60D-F5732695CC8E}"/>
                </a:ext>
              </a:extLst>
            </p:cNvPr>
            <p:cNvPicPr>
              <a:picLocks noChangeAspect="1"/>
            </p:cNvPicPr>
            <p:nvPr/>
          </p:nvPicPr>
          <p:blipFill>
            <a:blip r:embed="rId8"/>
            <a:stretch>
              <a:fillRect/>
            </a:stretch>
          </p:blipFill>
          <p:spPr>
            <a:xfrm>
              <a:off x="7608681" y="1432892"/>
              <a:ext cx="914400" cy="800100"/>
            </a:xfrm>
            <a:prstGeom prst="rect">
              <a:avLst/>
            </a:prstGeom>
          </p:spPr>
        </p:pic>
      </p:grpSp>
      <p:grpSp>
        <p:nvGrpSpPr>
          <p:cNvPr id="17" name="Group 16">
            <a:extLst>
              <a:ext uri="{FF2B5EF4-FFF2-40B4-BE49-F238E27FC236}">
                <a16:creationId xmlns:a16="http://schemas.microsoft.com/office/drawing/2014/main" id="{D351B55F-940C-6147-AA5B-8BEDD6D746CB}"/>
              </a:ext>
            </a:extLst>
          </p:cNvPr>
          <p:cNvGrpSpPr/>
          <p:nvPr userDrawn="1"/>
        </p:nvGrpSpPr>
        <p:grpSpPr>
          <a:xfrm>
            <a:off x="602973" y="388455"/>
            <a:ext cx="2191303" cy="2888974"/>
            <a:chOff x="602973" y="388455"/>
            <a:chExt cx="2191303" cy="2888974"/>
          </a:xfrm>
        </p:grpSpPr>
        <p:pic>
          <p:nvPicPr>
            <p:cNvPr id="18" name="Picture 17">
              <a:extLst>
                <a:ext uri="{FF2B5EF4-FFF2-40B4-BE49-F238E27FC236}">
                  <a16:creationId xmlns:a16="http://schemas.microsoft.com/office/drawing/2014/main" id="{218B0900-E8BE-36C1-C1FF-DD1EAC80E6D3}"/>
                </a:ext>
              </a:extLst>
            </p:cNvPr>
            <p:cNvPicPr>
              <a:picLocks noChangeAspect="1"/>
            </p:cNvPicPr>
            <p:nvPr/>
          </p:nvPicPr>
          <p:blipFill>
            <a:blip r:embed="rId9"/>
            <a:stretch>
              <a:fillRect/>
            </a:stretch>
          </p:blipFill>
          <p:spPr>
            <a:xfrm>
              <a:off x="1181376" y="1880429"/>
              <a:ext cx="1612900" cy="1397000"/>
            </a:xfrm>
            <a:prstGeom prst="rect">
              <a:avLst/>
            </a:prstGeom>
          </p:spPr>
        </p:pic>
        <p:pic>
          <p:nvPicPr>
            <p:cNvPr id="19" name="Picture 18">
              <a:extLst>
                <a:ext uri="{FF2B5EF4-FFF2-40B4-BE49-F238E27FC236}">
                  <a16:creationId xmlns:a16="http://schemas.microsoft.com/office/drawing/2014/main" id="{D9F681E2-5C3F-B874-8CF7-15AFDF653A6C}"/>
                </a:ext>
              </a:extLst>
            </p:cNvPr>
            <p:cNvPicPr>
              <a:picLocks noChangeAspect="1"/>
            </p:cNvPicPr>
            <p:nvPr/>
          </p:nvPicPr>
          <p:blipFill>
            <a:blip r:embed="rId10"/>
            <a:stretch>
              <a:fillRect/>
            </a:stretch>
          </p:blipFill>
          <p:spPr>
            <a:xfrm>
              <a:off x="1181376" y="388455"/>
              <a:ext cx="1612900" cy="1397000"/>
            </a:xfrm>
            <a:prstGeom prst="rect">
              <a:avLst/>
            </a:prstGeom>
          </p:spPr>
        </p:pic>
        <p:pic>
          <p:nvPicPr>
            <p:cNvPr id="20" name="Picture 19">
              <a:extLst>
                <a:ext uri="{FF2B5EF4-FFF2-40B4-BE49-F238E27FC236}">
                  <a16:creationId xmlns:a16="http://schemas.microsoft.com/office/drawing/2014/main" id="{9C4D4249-90B8-9738-825F-1625EC4EB290}"/>
                </a:ext>
              </a:extLst>
            </p:cNvPr>
            <p:cNvPicPr>
              <a:picLocks noChangeAspect="1"/>
            </p:cNvPicPr>
            <p:nvPr/>
          </p:nvPicPr>
          <p:blipFill>
            <a:blip r:embed="rId11"/>
            <a:stretch>
              <a:fillRect/>
            </a:stretch>
          </p:blipFill>
          <p:spPr>
            <a:xfrm>
              <a:off x="602973" y="1434273"/>
              <a:ext cx="914400" cy="800100"/>
            </a:xfrm>
            <a:prstGeom prst="rect">
              <a:avLst/>
            </a:prstGeom>
          </p:spPr>
        </p:pic>
      </p:grpSp>
      <p:grpSp>
        <p:nvGrpSpPr>
          <p:cNvPr id="21" name="Group 20">
            <a:extLst>
              <a:ext uri="{FF2B5EF4-FFF2-40B4-BE49-F238E27FC236}">
                <a16:creationId xmlns:a16="http://schemas.microsoft.com/office/drawing/2014/main" id="{5391E6B9-9E02-83E4-9A85-9AF2C90DDE70}"/>
              </a:ext>
            </a:extLst>
          </p:cNvPr>
          <p:cNvGrpSpPr/>
          <p:nvPr userDrawn="1"/>
        </p:nvGrpSpPr>
        <p:grpSpPr>
          <a:xfrm>
            <a:off x="1793461" y="487847"/>
            <a:ext cx="2299529" cy="3588577"/>
            <a:chOff x="1793461" y="487847"/>
            <a:chExt cx="2299529" cy="3588577"/>
          </a:xfrm>
        </p:grpSpPr>
        <p:pic>
          <p:nvPicPr>
            <p:cNvPr id="22" name="Picture 21">
              <a:extLst>
                <a:ext uri="{FF2B5EF4-FFF2-40B4-BE49-F238E27FC236}">
                  <a16:creationId xmlns:a16="http://schemas.microsoft.com/office/drawing/2014/main" id="{41AFDE97-00E3-95C9-A797-B7DE24CA6AF4}"/>
                </a:ext>
              </a:extLst>
            </p:cNvPr>
            <p:cNvPicPr>
              <a:picLocks noChangeAspect="1"/>
            </p:cNvPicPr>
            <p:nvPr/>
          </p:nvPicPr>
          <p:blipFill>
            <a:blip r:embed="rId12"/>
            <a:stretch>
              <a:fillRect/>
            </a:stretch>
          </p:blipFill>
          <p:spPr>
            <a:xfrm>
              <a:off x="2460211" y="1134442"/>
              <a:ext cx="1612900" cy="1397000"/>
            </a:xfrm>
            <a:prstGeom prst="rect">
              <a:avLst/>
            </a:prstGeom>
          </p:spPr>
        </p:pic>
        <p:pic>
          <p:nvPicPr>
            <p:cNvPr id="23" name="Picture 22">
              <a:extLst>
                <a:ext uri="{FF2B5EF4-FFF2-40B4-BE49-F238E27FC236}">
                  <a16:creationId xmlns:a16="http://schemas.microsoft.com/office/drawing/2014/main" id="{F0064F06-CD90-C1A4-A2EC-C5DBFF3FE9D0}"/>
                </a:ext>
              </a:extLst>
            </p:cNvPr>
            <p:cNvPicPr>
              <a:picLocks noChangeAspect="1"/>
            </p:cNvPicPr>
            <p:nvPr/>
          </p:nvPicPr>
          <p:blipFill>
            <a:blip r:embed="rId13"/>
            <a:stretch>
              <a:fillRect/>
            </a:stretch>
          </p:blipFill>
          <p:spPr>
            <a:xfrm>
              <a:off x="2480090" y="2619237"/>
              <a:ext cx="1612900" cy="1397000"/>
            </a:xfrm>
            <a:prstGeom prst="rect">
              <a:avLst/>
            </a:prstGeom>
          </p:spPr>
        </p:pic>
        <p:pic>
          <p:nvPicPr>
            <p:cNvPr id="24" name="Picture 23">
              <a:extLst>
                <a:ext uri="{FF2B5EF4-FFF2-40B4-BE49-F238E27FC236}">
                  <a16:creationId xmlns:a16="http://schemas.microsoft.com/office/drawing/2014/main" id="{62C1F2EC-3381-C023-38D7-BA07499A129C}"/>
                </a:ext>
              </a:extLst>
            </p:cNvPr>
            <p:cNvPicPr>
              <a:picLocks noChangeAspect="1"/>
            </p:cNvPicPr>
            <p:nvPr/>
          </p:nvPicPr>
          <p:blipFill>
            <a:blip r:embed="rId14"/>
            <a:stretch>
              <a:fillRect/>
            </a:stretch>
          </p:blipFill>
          <p:spPr>
            <a:xfrm>
              <a:off x="1793461" y="3365224"/>
              <a:ext cx="812800" cy="711200"/>
            </a:xfrm>
            <a:prstGeom prst="rect">
              <a:avLst/>
            </a:prstGeom>
          </p:spPr>
        </p:pic>
        <p:pic>
          <p:nvPicPr>
            <p:cNvPr id="25" name="Picture 24">
              <a:extLst>
                <a:ext uri="{FF2B5EF4-FFF2-40B4-BE49-F238E27FC236}">
                  <a16:creationId xmlns:a16="http://schemas.microsoft.com/office/drawing/2014/main" id="{D879AEB1-7799-D9B8-2661-9C643F926BE6}"/>
                </a:ext>
              </a:extLst>
            </p:cNvPr>
            <p:cNvPicPr>
              <a:picLocks noChangeAspect="1"/>
            </p:cNvPicPr>
            <p:nvPr/>
          </p:nvPicPr>
          <p:blipFill>
            <a:blip r:embed="rId15"/>
            <a:stretch>
              <a:fillRect/>
            </a:stretch>
          </p:blipFill>
          <p:spPr>
            <a:xfrm>
              <a:off x="2724979" y="487847"/>
              <a:ext cx="647700" cy="558800"/>
            </a:xfrm>
            <a:prstGeom prst="rect">
              <a:avLst/>
            </a:prstGeom>
          </p:spPr>
        </p:pic>
      </p:grpSp>
    </p:spTree>
    <p:extLst>
      <p:ext uri="{BB962C8B-B14F-4D97-AF65-F5344CB8AC3E}">
        <p14:creationId xmlns:p14="http://schemas.microsoft.com/office/powerpoint/2010/main" val="301039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15000"/>
                            </p:stCondLst>
                            <p:childTnLst>
                              <p:par>
                                <p:cTn id="11" presetID="1" presetClass="entr" presetSubtype="0" fill="hold" nodeType="afterEffect">
                                  <p:stCondLst>
                                    <p:cond delay="2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35000"/>
                            </p:stCondLst>
                            <p:childTnLst>
                              <p:par>
                                <p:cTn id="14" presetID="1" presetClass="entr" presetSubtype="0" fill="hold" nodeType="afterEffect">
                                  <p:stCondLst>
                                    <p:cond delay="15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50000"/>
                            </p:stCondLst>
                            <p:childTnLst>
                              <p:par>
                                <p:cTn id="17" presetID="1" presetClass="entr" presetSubtype="0" fill="hold" nodeType="afterEffect">
                                  <p:stCondLst>
                                    <p:cond delay="10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5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091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D776-0B35-BAE4-C69F-E445E8820303}"/>
              </a:ext>
            </a:extLst>
          </p:cNvPr>
          <p:cNvSpPr>
            <a:spLocks noGrp="1"/>
          </p:cNvSpPr>
          <p:nvPr>
            <p:ph type="ctrTitle" hasCustomPrompt="1"/>
          </p:nvPr>
        </p:nvSpPr>
        <p:spPr>
          <a:xfrm>
            <a:off x="648000" y="555812"/>
            <a:ext cx="4766682" cy="3585881"/>
          </a:xfrm>
          <a:prstGeom prst="rect">
            <a:avLst/>
          </a:prstGeom>
        </p:spPr>
        <p:txBody>
          <a:bodyPr anchor="ctr"/>
          <a:lstStyle>
            <a:lvl1pPr algn="l">
              <a:lnSpc>
                <a:spcPts val="3500"/>
              </a:lnSpc>
              <a:defRPr sz="3700" b="1">
                <a:solidFill>
                  <a:schemeClr val="tx1"/>
                </a:solidFill>
              </a:defRPr>
            </a:lvl1pPr>
          </a:lstStyle>
          <a:p>
            <a:r>
              <a:rPr lang="en-GB"/>
              <a:t>Click to edit section divider</a:t>
            </a:r>
            <a:endParaRPr lang="en-US"/>
          </a:p>
        </p:txBody>
      </p:sp>
    </p:spTree>
    <p:extLst>
      <p:ext uri="{BB962C8B-B14F-4D97-AF65-F5344CB8AC3E}">
        <p14:creationId xmlns:p14="http://schemas.microsoft.com/office/powerpoint/2010/main" val="147487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E8E96B1-5031-4BB4-896C-1522B44253BC}"/>
              </a:ext>
            </a:extLst>
          </p:cNvPr>
          <p:cNvSpPr>
            <a:spLocks noGrp="1"/>
          </p:cNvSpPr>
          <p:nvPr>
            <p:ph type="ctrTitle" hasCustomPrompt="1"/>
          </p:nvPr>
        </p:nvSpPr>
        <p:spPr>
          <a:xfrm>
            <a:off x="648000" y="555812"/>
            <a:ext cx="4766682" cy="3585881"/>
          </a:xfrm>
          <a:prstGeom prst="rect">
            <a:avLst/>
          </a:prstGeom>
        </p:spPr>
        <p:txBody>
          <a:bodyPr anchor="ctr"/>
          <a:lstStyle>
            <a:lvl1pPr algn="l">
              <a:lnSpc>
                <a:spcPts val="3500"/>
              </a:lnSpc>
              <a:defRPr sz="3700" b="1">
                <a:solidFill>
                  <a:schemeClr val="bg1"/>
                </a:solidFill>
              </a:defRPr>
            </a:lvl1pPr>
          </a:lstStyle>
          <a:p>
            <a:r>
              <a:rPr lang="en-GB"/>
              <a:t>Click to edit section divider</a:t>
            </a:r>
            <a:endParaRPr lang="en-US"/>
          </a:p>
        </p:txBody>
      </p:sp>
    </p:spTree>
    <p:extLst>
      <p:ext uri="{BB962C8B-B14F-4D97-AF65-F5344CB8AC3E}">
        <p14:creationId xmlns:p14="http://schemas.microsoft.com/office/powerpoint/2010/main" val="407473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head &amp; Bodycopy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1C93-7A75-8C0B-4557-8949D4BE2ACC}"/>
              </a:ext>
            </a:extLst>
          </p:cNvPr>
          <p:cNvSpPr>
            <a:spLocks noGrp="1"/>
          </p:cNvSpPr>
          <p:nvPr>
            <p:ph type="title"/>
          </p:nvPr>
        </p:nvSpPr>
        <p:spPr>
          <a:xfrm>
            <a:off x="457200" y="457200"/>
            <a:ext cx="8229600" cy="622800"/>
          </a:xfrm>
          <a:prstGeom prst="rect">
            <a:avLst/>
          </a:prstGeom>
        </p:spPr>
        <p:txBody>
          <a:bodyPr anchor="t"/>
          <a:lstStyle>
            <a:lvl1pPr>
              <a:defRPr sz="3600" b="1"/>
            </a:lvl1pPr>
          </a:lstStyle>
          <a:p>
            <a:r>
              <a:rPr lang="en-GB"/>
              <a:t>Click to edit Master title style</a:t>
            </a:r>
            <a:endParaRPr lang="en-US"/>
          </a:p>
        </p:txBody>
      </p:sp>
      <p:sp>
        <p:nvSpPr>
          <p:cNvPr id="5" name="Text Placeholder 7">
            <a:extLst>
              <a:ext uri="{FF2B5EF4-FFF2-40B4-BE49-F238E27FC236}">
                <a16:creationId xmlns:a16="http://schemas.microsoft.com/office/drawing/2014/main" id="{96666795-EB93-3082-5004-9E0B9C5845CA}"/>
              </a:ext>
            </a:extLst>
          </p:cNvPr>
          <p:cNvSpPr>
            <a:spLocks noGrp="1"/>
          </p:cNvSpPr>
          <p:nvPr>
            <p:ph type="body" sz="quarter" idx="13" hasCustomPrompt="1"/>
          </p:nvPr>
        </p:nvSpPr>
        <p:spPr>
          <a:xfrm>
            <a:off x="457201" y="1368000"/>
            <a:ext cx="8229599" cy="405000"/>
          </a:xfrm>
          <a:prstGeom prst="rect">
            <a:avLst/>
          </a:prstGeom>
        </p:spPr>
        <p:txBody>
          <a:bodyPr>
            <a:noAutofit/>
          </a:bodyPr>
          <a:lstStyle>
            <a:lvl1pPr marL="0" indent="0">
              <a:lnSpc>
                <a:spcPts val="2200"/>
              </a:lnSpc>
              <a:spcBef>
                <a:spcPts val="0"/>
              </a:spcBef>
              <a:buNone/>
              <a:defRPr sz="2000" b="1"/>
            </a:lvl1pPr>
            <a:lvl2pPr>
              <a:buNone/>
              <a:defRPr/>
            </a:lvl2pPr>
            <a:lvl3pPr>
              <a:buNone/>
              <a:defRPr/>
            </a:lvl3pPr>
            <a:lvl4pPr>
              <a:buNone/>
              <a:defRPr/>
            </a:lvl4pPr>
            <a:lvl5pPr>
              <a:buNone/>
              <a:defRPr/>
            </a:lvl5pPr>
          </a:lstStyle>
          <a:p>
            <a:pPr lvl="0"/>
            <a:r>
              <a:rPr lang="en-US"/>
              <a:t>Click to edit Master sub heading styles</a:t>
            </a:r>
          </a:p>
        </p:txBody>
      </p:sp>
      <p:sp>
        <p:nvSpPr>
          <p:cNvPr id="7" name="Text Placeholder 6">
            <a:extLst>
              <a:ext uri="{FF2B5EF4-FFF2-40B4-BE49-F238E27FC236}">
                <a16:creationId xmlns:a16="http://schemas.microsoft.com/office/drawing/2014/main" id="{5AB8E6BC-CD4C-DB3F-3FE6-E118A9E2C724}"/>
              </a:ext>
            </a:extLst>
          </p:cNvPr>
          <p:cNvSpPr>
            <a:spLocks noGrp="1"/>
          </p:cNvSpPr>
          <p:nvPr>
            <p:ph type="body" sz="quarter" idx="15"/>
          </p:nvPr>
        </p:nvSpPr>
        <p:spPr>
          <a:xfrm>
            <a:off x="457199" y="1849746"/>
            <a:ext cx="8229599" cy="900000"/>
          </a:xfrm>
          <a:prstGeom prst="rect">
            <a:avLst/>
          </a:prstGeom>
        </p:spPr>
        <p:txBody>
          <a:bodyPr/>
          <a:lstStyle>
            <a:lvl1pPr marL="0" indent="0">
              <a:lnSpc>
                <a:spcPts val="2200"/>
              </a:lnSpc>
              <a:spcBef>
                <a:spcPts val="0"/>
              </a:spcBef>
              <a:spcAft>
                <a:spcPts val="400"/>
              </a:spcAft>
              <a:buNone/>
              <a:defRPr sz="2000">
                <a:solidFill>
                  <a:schemeClr val="bg2">
                    <a:lumMod val="10000"/>
                  </a:schemeClr>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BA786D9D-4E0F-0388-2BA8-32FD037F0DBA}"/>
              </a:ext>
            </a:extLst>
          </p:cNvPr>
          <p:cNvSpPr>
            <a:spLocks noGrp="1"/>
          </p:cNvSpPr>
          <p:nvPr>
            <p:ph type="body" sz="quarter" idx="16" hasCustomPrompt="1"/>
          </p:nvPr>
        </p:nvSpPr>
        <p:spPr>
          <a:xfrm>
            <a:off x="457201" y="2811037"/>
            <a:ext cx="8229599" cy="405001"/>
          </a:xfrm>
          <a:prstGeom prst="rect">
            <a:avLst/>
          </a:prstGeom>
        </p:spPr>
        <p:txBody>
          <a:bodyPr>
            <a:noAutofit/>
          </a:bodyPr>
          <a:lstStyle>
            <a:lvl1pPr marL="0" indent="0">
              <a:lnSpc>
                <a:spcPts val="2200"/>
              </a:lnSpc>
              <a:spcBef>
                <a:spcPts val="0"/>
              </a:spcBef>
              <a:buNone/>
              <a:defRPr sz="2000" b="1"/>
            </a:lvl1pPr>
            <a:lvl2pPr>
              <a:buNone/>
              <a:defRPr/>
            </a:lvl2pPr>
            <a:lvl3pPr>
              <a:buNone/>
              <a:defRPr/>
            </a:lvl3pPr>
            <a:lvl4pPr>
              <a:buNone/>
              <a:defRPr/>
            </a:lvl4pPr>
            <a:lvl5pPr>
              <a:buNone/>
              <a:defRPr/>
            </a:lvl5pPr>
          </a:lstStyle>
          <a:p>
            <a:pPr lvl="0"/>
            <a:r>
              <a:rPr lang="en-US"/>
              <a:t>Click to edit Master sub heading styles</a:t>
            </a:r>
          </a:p>
        </p:txBody>
      </p:sp>
      <p:sp>
        <p:nvSpPr>
          <p:cNvPr id="9" name="Text Placeholder 6">
            <a:extLst>
              <a:ext uri="{FF2B5EF4-FFF2-40B4-BE49-F238E27FC236}">
                <a16:creationId xmlns:a16="http://schemas.microsoft.com/office/drawing/2014/main" id="{2D4CC97D-41A4-292C-81EE-517249706B9C}"/>
              </a:ext>
            </a:extLst>
          </p:cNvPr>
          <p:cNvSpPr>
            <a:spLocks noGrp="1"/>
          </p:cNvSpPr>
          <p:nvPr>
            <p:ph type="body" sz="quarter" idx="17"/>
          </p:nvPr>
        </p:nvSpPr>
        <p:spPr>
          <a:xfrm>
            <a:off x="457199" y="3290895"/>
            <a:ext cx="8229599" cy="900000"/>
          </a:xfrm>
          <a:prstGeom prst="rect">
            <a:avLst/>
          </a:prstGeom>
        </p:spPr>
        <p:txBody>
          <a:bodyPr/>
          <a:lstStyle>
            <a:lvl1pPr marL="0" indent="0">
              <a:lnSpc>
                <a:spcPts val="2200"/>
              </a:lnSpc>
              <a:spcBef>
                <a:spcPts val="0"/>
              </a:spcBef>
              <a:spcAft>
                <a:spcPts val="400"/>
              </a:spcAft>
              <a:buNone/>
              <a:defRPr sz="2000">
                <a:solidFill>
                  <a:schemeClr val="bg2">
                    <a:lumMod val="10000"/>
                  </a:schemeClr>
                </a:solidFill>
              </a:defRPr>
            </a:lvl1pPr>
          </a:lstStyle>
          <a:p>
            <a:pPr lvl="0"/>
            <a:r>
              <a:rPr lang="en-US"/>
              <a:t>Click to edit Master text styles</a:t>
            </a:r>
          </a:p>
        </p:txBody>
      </p:sp>
    </p:spTree>
    <p:extLst>
      <p:ext uri="{BB962C8B-B14F-4D97-AF65-F5344CB8AC3E}">
        <p14:creationId xmlns:p14="http://schemas.microsoft.com/office/powerpoint/2010/main" val="1798048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head &amp; Bo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1C93-7A75-8C0B-4557-8949D4BE2ACC}"/>
              </a:ext>
            </a:extLst>
          </p:cNvPr>
          <p:cNvSpPr>
            <a:spLocks noGrp="1"/>
          </p:cNvSpPr>
          <p:nvPr>
            <p:ph type="title"/>
          </p:nvPr>
        </p:nvSpPr>
        <p:spPr>
          <a:xfrm>
            <a:off x="457200" y="457200"/>
            <a:ext cx="8229600" cy="622800"/>
          </a:xfrm>
          <a:prstGeom prst="rect">
            <a:avLst/>
          </a:prstGeom>
        </p:spPr>
        <p:txBody>
          <a:bodyPr anchor="t"/>
          <a:lstStyle>
            <a:lvl1pPr>
              <a:defRPr sz="3600" b="1"/>
            </a:lvl1pPr>
          </a:lstStyle>
          <a:p>
            <a:r>
              <a:rPr lang="en-GB"/>
              <a:t>Click to edit Master title style</a:t>
            </a:r>
            <a:endParaRPr lang="en-US"/>
          </a:p>
        </p:txBody>
      </p:sp>
      <p:sp>
        <p:nvSpPr>
          <p:cNvPr id="5" name="Text Placeholder 7">
            <a:extLst>
              <a:ext uri="{FF2B5EF4-FFF2-40B4-BE49-F238E27FC236}">
                <a16:creationId xmlns:a16="http://schemas.microsoft.com/office/drawing/2014/main" id="{96666795-EB93-3082-5004-9E0B9C5845CA}"/>
              </a:ext>
            </a:extLst>
          </p:cNvPr>
          <p:cNvSpPr>
            <a:spLocks noGrp="1"/>
          </p:cNvSpPr>
          <p:nvPr>
            <p:ph type="body" sz="quarter" idx="13" hasCustomPrompt="1"/>
          </p:nvPr>
        </p:nvSpPr>
        <p:spPr>
          <a:xfrm>
            <a:off x="457201" y="1368000"/>
            <a:ext cx="8229599" cy="405000"/>
          </a:xfrm>
          <a:prstGeom prst="rect">
            <a:avLst/>
          </a:prstGeom>
        </p:spPr>
        <p:txBody>
          <a:bodyPr>
            <a:noAutofit/>
          </a:bodyPr>
          <a:lstStyle>
            <a:lvl1pPr marL="0" indent="0">
              <a:lnSpc>
                <a:spcPts val="2200"/>
              </a:lnSpc>
              <a:spcBef>
                <a:spcPts val="0"/>
              </a:spcBef>
              <a:buNone/>
              <a:defRPr sz="2000" b="1"/>
            </a:lvl1pPr>
            <a:lvl2pPr>
              <a:buNone/>
              <a:defRPr/>
            </a:lvl2pPr>
            <a:lvl3pPr>
              <a:buNone/>
              <a:defRPr/>
            </a:lvl3pPr>
            <a:lvl4pPr>
              <a:buNone/>
              <a:defRPr/>
            </a:lvl4pPr>
            <a:lvl5pPr>
              <a:buNone/>
              <a:defRPr/>
            </a:lvl5pPr>
          </a:lstStyle>
          <a:p>
            <a:pPr lvl="0"/>
            <a:r>
              <a:rPr lang="en-US"/>
              <a:t>Click to edit Master sub heading styles</a:t>
            </a:r>
          </a:p>
        </p:txBody>
      </p:sp>
      <p:sp>
        <p:nvSpPr>
          <p:cNvPr id="7" name="Text Placeholder 6">
            <a:extLst>
              <a:ext uri="{FF2B5EF4-FFF2-40B4-BE49-F238E27FC236}">
                <a16:creationId xmlns:a16="http://schemas.microsoft.com/office/drawing/2014/main" id="{5AB8E6BC-CD4C-DB3F-3FE6-E118A9E2C724}"/>
              </a:ext>
            </a:extLst>
          </p:cNvPr>
          <p:cNvSpPr>
            <a:spLocks noGrp="1"/>
          </p:cNvSpPr>
          <p:nvPr>
            <p:ph type="body" sz="quarter" idx="15"/>
          </p:nvPr>
        </p:nvSpPr>
        <p:spPr>
          <a:xfrm>
            <a:off x="457199" y="1849746"/>
            <a:ext cx="8229599" cy="2345736"/>
          </a:xfrm>
          <a:prstGeom prst="rect">
            <a:avLst/>
          </a:prstGeom>
        </p:spPr>
        <p:txBody>
          <a:bodyPr/>
          <a:lstStyle>
            <a:lvl1pPr marL="0" indent="0">
              <a:lnSpc>
                <a:spcPts val="2200"/>
              </a:lnSpc>
              <a:spcBef>
                <a:spcPts val="0"/>
              </a:spcBef>
              <a:spcAft>
                <a:spcPts val="400"/>
              </a:spcAft>
              <a:buNone/>
              <a:defRPr sz="2000">
                <a:solidFill>
                  <a:schemeClr val="bg2">
                    <a:lumMod val="10000"/>
                  </a:schemeClr>
                </a:solidFill>
              </a:defRPr>
            </a:lvl1pPr>
          </a:lstStyle>
          <a:p>
            <a:pPr lvl="0"/>
            <a:r>
              <a:rPr lang="en-US"/>
              <a:t>Click to edit Master text styles</a:t>
            </a:r>
          </a:p>
        </p:txBody>
      </p:sp>
    </p:spTree>
    <p:extLst>
      <p:ext uri="{BB962C8B-B14F-4D97-AF65-F5344CB8AC3E}">
        <p14:creationId xmlns:p14="http://schemas.microsoft.com/office/powerpoint/2010/main" val="3689562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 and 1 Column Body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1C93-7A75-8C0B-4557-8949D4BE2ACC}"/>
              </a:ext>
            </a:extLst>
          </p:cNvPr>
          <p:cNvSpPr>
            <a:spLocks noGrp="1"/>
          </p:cNvSpPr>
          <p:nvPr>
            <p:ph type="title"/>
          </p:nvPr>
        </p:nvSpPr>
        <p:spPr>
          <a:xfrm>
            <a:off x="457200" y="457200"/>
            <a:ext cx="8229600" cy="663388"/>
          </a:xfrm>
          <a:prstGeom prst="rect">
            <a:avLst/>
          </a:prstGeom>
        </p:spPr>
        <p:txBody>
          <a:bodyPr anchor="t"/>
          <a:lstStyle>
            <a:lvl1pPr>
              <a:defRPr sz="3600" b="1"/>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894592F-E478-0562-52BA-E27F8D805671}"/>
              </a:ext>
            </a:extLst>
          </p:cNvPr>
          <p:cNvSpPr>
            <a:spLocks noGrp="1"/>
          </p:cNvSpPr>
          <p:nvPr>
            <p:ph type="body" idx="1" hasCustomPrompt="1"/>
          </p:nvPr>
        </p:nvSpPr>
        <p:spPr>
          <a:xfrm>
            <a:off x="457200" y="1368000"/>
            <a:ext cx="8229600" cy="2841811"/>
          </a:xfrm>
          <a:prstGeom prst="rect">
            <a:avLst/>
          </a:prstGeom>
        </p:spPr>
        <p:txBody>
          <a:bodyPr/>
          <a:lstStyle>
            <a:lvl1pPr marL="0" indent="0">
              <a:lnSpc>
                <a:spcPts val="2200"/>
              </a:lnSpc>
              <a:spcBef>
                <a:spcPts val="0"/>
              </a:spcBef>
              <a:spcAft>
                <a:spcPts val="400"/>
              </a:spcAft>
              <a:buNone/>
              <a:defRPr sz="2000">
                <a:solidFill>
                  <a:schemeClr val="bg2">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 1 column text styles</a:t>
            </a:r>
          </a:p>
        </p:txBody>
      </p:sp>
    </p:spTree>
    <p:extLst>
      <p:ext uri="{BB962C8B-B14F-4D97-AF65-F5344CB8AC3E}">
        <p14:creationId xmlns:p14="http://schemas.microsoft.com/office/powerpoint/2010/main" val="426764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Bulle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E74CD-0D61-1C0D-51DC-4796AD2008B2}"/>
              </a:ext>
            </a:extLst>
          </p:cNvPr>
          <p:cNvSpPr>
            <a:spLocks noGrp="1"/>
          </p:cNvSpPr>
          <p:nvPr>
            <p:ph type="title"/>
          </p:nvPr>
        </p:nvSpPr>
        <p:spPr>
          <a:xfrm>
            <a:off x="457199" y="457200"/>
            <a:ext cx="8220635" cy="672353"/>
          </a:xfrm>
          <a:prstGeom prst="rect">
            <a:avLst/>
          </a:prstGeom>
        </p:spPr>
        <p:txBody>
          <a:bodyPr/>
          <a:lstStyle>
            <a:lvl1pPr>
              <a:defRPr sz="3600" b="1"/>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C5B80A8-B7FB-C374-C18B-8367DCA2B7ED}"/>
              </a:ext>
            </a:extLst>
          </p:cNvPr>
          <p:cNvSpPr>
            <a:spLocks noGrp="1"/>
          </p:cNvSpPr>
          <p:nvPr>
            <p:ph idx="1"/>
          </p:nvPr>
        </p:nvSpPr>
        <p:spPr>
          <a:xfrm>
            <a:off x="457199" y="1368000"/>
            <a:ext cx="8220635" cy="2825469"/>
          </a:xfrm>
          <a:prstGeom prst="rect">
            <a:avLst/>
          </a:prstGeom>
        </p:spPr>
        <p:txBody>
          <a:bodyPr/>
          <a:lstStyle>
            <a:lvl1pPr>
              <a:lnSpc>
                <a:spcPts val="2000"/>
              </a:lnSpc>
              <a:spcAft>
                <a:spcPts val="200"/>
              </a:spcAft>
              <a:defRPr sz="2000">
                <a:solidFill>
                  <a:schemeClr val="bg2">
                    <a:lumMod val="10000"/>
                  </a:schemeClr>
                </a:solidFill>
              </a:defRPr>
            </a:lvl1pPr>
            <a:lvl2pPr marL="685800" indent="-228600">
              <a:lnSpc>
                <a:spcPts val="2000"/>
              </a:lnSpc>
              <a:spcAft>
                <a:spcPts val="200"/>
              </a:spcAft>
              <a:buFont typeface="Apple Symbols" panose="02000000000000000000" pitchFamily="2" charset="-79"/>
              <a:buChar char="⎼"/>
              <a:defRPr sz="2000">
                <a:solidFill>
                  <a:schemeClr val="bg2">
                    <a:lumMod val="10000"/>
                  </a:schemeClr>
                </a:solidFill>
              </a:defRPr>
            </a:lvl2pPr>
            <a:lvl3pPr>
              <a:lnSpc>
                <a:spcPts val="2000"/>
              </a:lnSpc>
              <a:spcAft>
                <a:spcPts val="200"/>
              </a:spcAft>
              <a:defRPr sz="2000">
                <a:solidFill>
                  <a:schemeClr val="bg2">
                    <a:lumMod val="10000"/>
                  </a:schemeClr>
                </a:solidFill>
              </a:defRPr>
            </a:lvl3pPr>
            <a:lvl4pPr marL="1600200" indent="-228600">
              <a:lnSpc>
                <a:spcPts val="2000"/>
              </a:lnSpc>
              <a:spcAft>
                <a:spcPts val="200"/>
              </a:spcAft>
              <a:buFont typeface="Apple Symbols" panose="02000000000000000000" pitchFamily="2" charset="-79"/>
              <a:buChar char="⎼"/>
              <a:defRPr sz="2000">
                <a:solidFill>
                  <a:schemeClr val="bg2">
                    <a:lumMod val="10000"/>
                  </a:schemeClr>
                </a:solidFill>
              </a:defRPr>
            </a:lvl4pPr>
            <a:lvl5pPr marL="2057400" indent="-228600">
              <a:lnSpc>
                <a:spcPts val="2000"/>
              </a:lnSpc>
              <a:spcAft>
                <a:spcPts val="200"/>
              </a:spcAft>
              <a:buFont typeface="System Font Regular"/>
              <a:buChar char="○"/>
              <a:defRPr sz="2000">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69887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and Two Bulle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BC9A4-0CA8-88D7-AEA4-FBE35B345D7B}"/>
              </a:ext>
            </a:extLst>
          </p:cNvPr>
          <p:cNvSpPr>
            <a:spLocks noGrp="1"/>
          </p:cNvSpPr>
          <p:nvPr>
            <p:ph type="title"/>
          </p:nvPr>
        </p:nvSpPr>
        <p:spPr>
          <a:xfrm>
            <a:off x="457199" y="457200"/>
            <a:ext cx="8247529" cy="627529"/>
          </a:xfrm>
          <a:prstGeom prst="rect">
            <a:avLst/>
          </a:prstGeom>
        </p:spPr>
        <p:txBody>
          <a:bodyPr/>
          <a:lstStyle>
            <a:lvl1pPr>
              <a:defRPr sz="3600" b="1"/>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B69DD28-4173-A4F5-0F17-44433D063A38}"/>
              </a:ext>
            </a:extLst>
          </p:cNvPr>
          <p:cNvSpPr>
            <a:spLocks noGrp="1"/>
          </p:cNvSpPr>
          <p:nvPr>
            <p:ph sz="half" idx="1"/>
          </p:nvPr>
        </p:nvSpPr>
        <p:spPr>
          <a:xfrm>
            <a:off x="457198" y="1368000"/>
            <a:ext cx="3962401" cy="2827056"/>
          </a:xfrm>
          <a:prstGeom prst="rect">
            <a:avLst/>
          </a:prstGeom>
        </p:spPr>
        <p:txBody>
          <a:bodyPr/>
          <a:lstStyle>
            <a:lvl1pPr>
              <a:lnSpc>
                <a:spcPts val="2000"/>
              </a:lnSpc>
              <a:spcAft>
                <a:spcPts val="200"/>
              </a:spcAft>
              <a:defRPr sz="2000">
                <a:solidFill>
                  <a:schemeClr val="bg2">
                    <a:lumMod val="10000"/>
                  </a:schemeClr>
                </a:solidFill>
              </a:defRPr>
            </a:lvl1pPr>
            <a:lvl2pPr marL="685800" indent="-228600">
              <a:lnSpc>
                <a:spcPts val="2000"/>
              </a:lnSpc>
              <a:spcAft>
                <a:spcPts val="200"/>
              </a:spcAft>
              <a:buFont typeface="Apple Symbols" panose="02000000000000000000" pitchFamily="2" charset="-79"/>
              <a:buChar char="⎼"/>
              <a:defRPr sz="2000">
                <a:solidFill>
                  <a:schemeClr val="bg2">
                    <a:lumMod val="10000"/>
                  </a:schemeClr>
                </a:solidFill>
              </a:defRPr>
            </a:lvl2pPr>
            <a:lvl3pPr>
              <a:lnSpc>
                <a:spcPts val="2000"/>
              </a:lnSpc>
              <a:spcAft>
                <a:spcPts val="200"/>
              </a:spcAft>
              <a:defRPr sz="2000">
                <a:solidFill>
                  <a:schemeClr val="bg2">
                    <a:lumMod val="10000"/>
                  </a:schemeClr>
                </a:solidFill>
              </a:defRPr>
            </a:lvl3pPr>
            <a:lvl4pPr marL="1600200" indent="-228600">
              <a:lnSpc>
                <a:spcPts val="2000"/>
              </a:lnSpc>
              <a:spcAft>
                <a:spcPts val="200"/>
              </a:spcAft>
              <a:buFont typeface="Apple Symbols" panose="02000000000000000000" pitchFamily="2" charset="-79"/>
              <a:buChar char="⎼"/>
              <a:defRPr sz="2000">
                <a:solidFill>
                  <a:schemeClr val="bg2">
                    <a:lumMod val="10000"/>
                  </a:schemeClr>
                </a:solidFill>
              </a:defRPr>
            </a:lvl4pPr>
            <a:lvl5pPr marL="2057400" indent="-228600">
              <a:lnSpc>
                <a:spcPts val="2000"/>
              </a:lnSpc>
              <a:spcAft>
                <a:spcPts val="200"/>
              </a:spcAft>
              <a:buFont typeface="System Font Regular"/>
              <a:buChar char="○"/>
              <a:defRPr sz="2000">
                <a:solidFill>
                  <a:schemeClr val="bg2">
                    <a:lumMod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0751996-1484-FBAB-2BA3-1BE457601779}"/>
              </a:ext>
            </a:extLst>
          </p:cNvPr>
          <p:cNvSpPr>
            <a:spLocks noGrp="1"/>
          </p:cNvSpPr>
          <p:nvPr>
            <p:ph sz="half" idx="2"/>
          </p:nvPr>
        </p:nvSpPr>
        <p:spPr>
          <a:xfrm>
            <a:off x="4648200" y="1368000"/>
            <a:ext cx="4038602" cy="2834434"/>
          </a:xfrm>
          <a:prstGeom prst="rect">
            <a:avLst/>
          </a:prstGeom>
        </p:spPr>
        <p:txBody>
          <a:bodyPr/>
          <a:lstStyle>
            <a:lvl1pPr>
              <a:lnSpc>
                <a:spcPts val="2000"/>
              </a:lnSpc>
              <a:spcAft>
                <a:spcPts val="200"/>
              </a:spcAft>
              <a:defRPr sz="2000">
                <a:solidFill>
                  <a:schemeClr val="bg2">
                    <a:lumMod val="10000"/>
                  </a:schemeClr>
                </a:solidFill>
              </a:defRPr>
            </a:lvl1pPr>
            <a:lvl2pPr marL="685800" indent="-228600">
              <a:lnSpc>
                <a:spcPts val="2000"/>
              </a:lnSpc>
              <a:spcAft>
                <a:spcPts val="200"/>
              </a:spcAft>
              <a:buFont typeface="Apple Symbols" panose="02000000000000000000" pitchFamily="2" charset="-79"/>
              <a:buChar char="⎼"/>
              <a:defRPr sz="2000">
                <a:solidFill>
                  <a:schemeClr val="bg2">
                    <a:lumMod val="10000"/>
                  </a:schemeClr>
                </a:solidFill>
              </a:defRPr>
            </a:lvl2pPr>
            <a:lvl3pPr>
              <a:lnSpc>
                <a:spcPts val="2000"/>
              </a:lnSpc>
              <a:spcAft>
                <a:spcPts val="200"/>
              </a:spcAft>
              <a:defRPr sz="2000">
                <a:solidFill>
                  <a:schemeClr val="bg2">
                    <a:lumMod val="10000"/>
                  </a:schemeClr>
                </a:solidFill>
              </a:defRPr>
            </a:lvl3pPr>
            <a:lvl4pPr marL="1600200" indent="-228600">
              <a:lnSpc>
                <a:spcPts val="2000"/>
              </a:lnSpc>
              <a:spcAft>
                <a:spcPts val="200"/>
              </a:spcAft>
              <a:buFont typeface="Apple Symbols" panose="02000000000000000000" pitchFamily="2" charset="-79"/>
              <a:buChar char="⎼"/>
              <a:defRPr sz="2000">
                <a:solidFill>
                  <a:schemeClr val="bg2">
                    <a:lumMod val="10000"/>
                  </a:schemeClr>
                </a:solidFill>
              </a:defRPr>
            </a:lvl4pPr>
            <a:lvl5pPr marL="2057400" indent="-228600">
              <a:lnSpc>
                <a:spcPts val="2000"/>
              </a:lnSpc>
              <a:spcAft>
                <a:spcPts val="200"/>
              </a:spcAft>
              <a:buFont typeface="System Font Regular"/>
              <a:buChar char="○"/>
              <a:defRPr sz="2000">
                <a:solidFill>
                  <a:schemeClr val="bg2">
                    <a:lumMod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4793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3D97-1BE7-0AA9-47FF-CE346EB8444E}"/>
              </a:ext>
            </a:extLst>
          </p:cNvPr>
          <p:cNvSpPr>
            <a:spLocks noGrp="1"/>
          </p:cNvSpPr>
          <p:nvPr>
            <p:ph type="title"/>
          </p:nvPr>
        </p:nvSpPr>
        <p:spPr>
          <a:xfrm>
            <a:off x="457199" y="457201"/>
            <a:ext cx="8265459" cy="619126"/>
          </a:xfrm>
          <a:prstGeom prst="rect">
            <a:avLst/>
          </a:prstGeom>
        </p:spPr>
        <p:txBody>
          <a:bodyPr/>
          <a:lstStyle>
            <a:lvl1pPr>
              <a:defRPr sz="3600" b="1"/>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E667004-9E99-2360-7F01-71850198BB98}"/>
              </a:ext>
            </a:extLst>
          </p:cNvPr>
          <p:cNvSpPr>
            <a:spLocks noGrp="1"/>
          </p:cNvSpPr>
          <p:nvPr>
            <p:ph type="body" idx="1"/>
          </p:nvPr>
        </p:nvSpPr>
        <p:spPr>
          <a:xfrm>
            <a:off x="457200" y="1260475"/>
            <a:ext cx="3962399" cy="619125"/>
          </a:xfrm>
          <a:prstGeom prst="rect">
            <a:avLst/>
          </a:prstGeom>
        </p:spPr>
        <p:txBody>
          <a:bodyPr anchor="b"/>
          <a:lstStyle>
            <a:lvl1pPr marL="0" indent="0">
              <a:lnSpc>
                <a:spcPts val="22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a:extLst>
              <a:ext uri="{FF2B5EF4-FFF2-40B4-BE49-F238E27FC236}">
                <a16:creationId xmlns:a16="http://schemas.microsoft.com/office/drawing/2014/main" id="{9DF5D61F-120A-BA17-BF80-D12666B1524F}"/>
              </a:ext>
            </a:extLst>
          </p:cNvPr>
          <p:cNvSpPr>
            <a:spLocks noGrp="1"/>
          </p:cNvSpPr>
          <p:nvPr>
            <p:ph type="body" sz="quarter" idx="3"/>
          </p:nvPr>
        </p:nvSpPr>
        <p:spPr>
          <a:xfrm>
            <a:off x="4697037" y="1260475"/>
            <a:ext cx="4002086" cy="619125"/>
          </a:xfrm>
          <a:prstGeom prst="rect">
            <a:avLst/>
          </a:prstGeom>
        </p:spPr>
        <p:txBody>
          <a:bodyPr anchor="b"/>
          <a:lstStyle>
            <a:lvl1pPr marL="0" indent="0">
              <a:lnSpc>
                <a:spcPts val="22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2">
            <a:extLst>
              <a:ext uri="{FF2B5EF4-FFF2-40B4-BE49-F238E27FC236}">
                <a16:creationId xmlns:a16="http://schemas.microsoft.com/office/drawing/2014/main" id="{8FC411A1-F9B8-753E-F433-1CFF43554760}"/>
              </a:ext>
            </a:extLst>
          </p:cNvPr>
          <p:cNvSpPr>
            <a:spLocks noGrp="1"/>
          </p:cNvSpPr>
          <p:nvPr>
            <p:ph sz="half" idx="10"/>
          </p:nvPr>
        </p:nvSpPr>
        <p:spPr>
          <a:xfrm>
            <a:off x="457198" y="1995530"/>
            <a:ext cx="3962401" cy="2244776"/>
          </a:xfrm>
          <a:prstGeom prst="rect">
            <a:avLst/>
          </a:prstGeom>
        </p:spPr>
        <p:txBody>
          <a:bodyPr/>
          <a:lstStyle>
            <a:lvl1pPr>
              <a:defRPr sz="2000">
                <a:solidFill>
                  <a:schemeClr val="bg2">
                    <a:lumMod val="10000"/>
                  </a:schemeClr>
                </a:solidFill>
              </a:defRPr>
            </a:lvl1pPr>
            <a:lvl2pPr marL="685800" indent="-228600">
              <a:buFont typeface="Apple Symbols" panose="02000000000000000000" pitchFamily="2" charset="-79"/>
              <a:buChar char="⎼"/>
              <a:defRPr sz="2000">
                <a:solidFill>
                  <a:schemeClr val="bg2">
                    <a:lumMod val="10000"/>
                  </a:schemeClr>
                </a:solidFill>
              </a:defRPr>
            </a:lvl2pPr>
            <a:lvl3pPr>
              <a:defRPr sz="2000">
                <a:solidFill>
                  <a:schemeClr val="bg2">
                    <a:lumMod val="10000"/>
                  </a:schemeClr>
                </a:solidFill>
              </a:defRPr>
            </a:lvl3pPr>
            <a:lvl4pPr marL="1600200" indent="-228600">
              <a:buFont typeface="Apple Symbols" panose="02000000000000000000" pitchFamily="2" charset="-79"/>
              <a:buChar char="⎼"/>
              <a:defRPr sz="2000">
                <a:solidFill>
                  <a:schemeClr val="bg2">
                    <a:lumMod val="10000"/>
                  </a:schemeClr>
                </a:solidFill>
              </a:defRPr>
            </a:lvl4pPr>
            <a:lvl5pPr marL="2057400" indent="-228600">
              <a:buFont typeface="System Font Regular"/>
              <a:buChar char="○"/>
              <a:defRPr sz="2000">
                <a:solidFill>
                  <a:schemeClr val="bg2">
                    <a:lumMod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3">
            <a:extLst>
              <a:ext uri="{FF2B5EF4-FFF2-40B4-BE49-F238E27FC236}">
                <a16:creationId xmlns:a16="http://schemas.microsoft.com/office/drawing/2014/main" id="{0592B4C8-C167-5F0C-C50B-D34E45439D62}"/>
              </a:ext>
            </a:extLst>
          </p:cNvPr>
          <p:cNvSpPr>
            <a:spLocks noGrp="1"/>
          </p:cNvSpPr>
          <p:nvPr>
            <p:ph sz="half" idx="2"/>
          </p:nvPr>
        </p:nvSpPr>
        <p:spPr>
          <a:xfrm>
            <a:off x="4648200" y="1995530"/>
            <a:ext cx="4038602" cy="2244776"/>
          </a:xfrm>
          <a:prstGeom prst="rect">
            <a:avLst/>
          </a:prstGeom>
        </p:spPr>
        <p:txBody>
          <a:bodyPr/>
          <a:lstStyle>
            <a:lvl1pPr>
              <a:defRPr sz="2000">
                <a:solidFill>
                  <a:schemeClr val="bg2">
                    <a:lumMod val="10000"/>
                  </a:schemeClr>
                </a:solidFill>
              </a:defRPr>
            </a:lvl1pPr>
            <a:lvl2pPr marL="685800" indent="-228600">
              <a:buFont typeface="Apple Symbols" panose="02000000000000000000" pitchFamily="2" charset="-79"/>
              <a:buChar char="⎼"/>
              <a:defRPr sz="2000">
                <a:solidFill>
                  <a:schemeClr val="bg2">
                    <a:lumMod val="10000"/>
                  </a:schemeClr>
                </a:solidFill>
              </a:defRPr>
            </a:lvl2pPr>
            <a:lvl3pPr>
              <a:defRPr sz="2000">
                <a:solidFill>
                  <a:schemeClr val="bg2">
                    <a:lumMod val="10000"/>
                  </a:schemeClr>
                </a:solidFill>
              </a:defRPr>
            </a:lvl3pPr>
            <a:lvl4pPr marL="1600200" indent="-228600">
              <a:buFont typeface="Apple Symbols" panose="02000000000000000000" pitchFamily="2" charset="-79"/>
              <a:buChar char="⎼"/>
              <a:defRPr sz="2000">
                <a:solidFill>
                  <a:schemeClr val="bg2">
                    <a:lumMod val="10000"/>
                  </a:schemeClr>
                </a:solidFill>
              </a:defRPr>
            </a:lvl4pPr>
            <a:lvl5pPr marL="2057400" indent="-228600">
              <a:buFont typeface="System Font Regular"/>
              <a:buChar char="○"/>
              <a:defRPr sz="2000">
                <a:solidFill>
                  <a:schemeClr val="bg2">
                    <a:lumMod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9944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4.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5.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18" Type="http://schemas.openxmlformats.org/officeDocument/2006/relationships/image" Target="../media/image1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17" Type="http://schemas.openxmlformats.org/officeDocument/2006/relationships/image" Target="../media/image18.emf"/><Relationship Id="rId2" Type="http://schemas.openxmlformats.org/officeDocument/2006/relationships/theme" Target="../theme/theme6.xml"/><Relationship Id="rId16" Type="http://schemas.openxmlformats.org/officeDocument/2006/relationships/image" Target="../media/image17.emf"/><Relationship Id="rId1" Type="http://schemas.openxmlformats.org/officeDocument/2006/relationships/slideLayout" Target="../slideLayouts/slideLayout17.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5" Type="http://schemas.openxmlformats.org/officeDocument/2006/relationships/image" Target="../media/image16.emf"/><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emf"/><Relationship Id="rId14" Type="http://schemas.openxmlformats.org/officeDocument/2006/relationships/image" Target="../media/image15.em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18" Type="http://schemas.openxmlformats.org/officeDocument/2006/relationships/image" Target="../media/image1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17" Type="http://schemas.openxmlformats.org/officeDocument/2006/relationships/image" Target="../media/image18.emf"/><Relationship Id="rId2" Type="http://schemas.openxmlformats.org/officeDocument/2006/relationships/theme" Target="../theme/theme7.xml"/><Relationship Id="rId16" Type="http://schemas.openxmlformats.org/officeDocument/2006/relationships/image" Target="../media/image17.emf"/><Relationship Id="rId1" Type="http://schemas.openxmlformats.org/officeDocument/2006/relationships/slideLayout" Target="../slideLayouts/slideLayout18.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5" Type="http://schemas.openxmlformats.org/officeDocument/2006/relationships/image" Target="../media/image16.emf"/><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emf"/><Relationship Id="rId14" Type="http://schemas.openxmlformats.org/officeDocument/2006/relationships/image" Target="../media/image15.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18" Type="http://schemas.openxmlformats.org/officeDocument/2006/relationships/image" Target="../media/image1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17" Type="http://schemas.openxmlformats.org/officeDocument/2006/relationships/image" Target="../media/image18.emf"/><Relationship Id="rId2" Type="http://schemas.openxmlformats.org/officeDocument/2006/relationships/theme" Target="../theme/theme8.xml"/><Relationship Id="rId16" Type="http://schemas.openxmlformats.org/officeDocument/2006/relationships/image" Target="../media/image17.emf"/><Relationship Id="rId1" Type="http://schemas.openxmlformats.org/officeDocument/2006/relationships/slideLayout" Target="../slideLayouts/slideLayout19.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5" Type="http://schemas.openxmlformats.org/officeDocument/2006/relationships/image" Target="../media/image16.emf"/><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emf"/><Relationship Id="rId14" Type="http://schemas.openxmlformats.org/officeDocument/2006/relationships/image" Target="../media/image15.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8832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659593"/>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248944"/>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6DB113-D2C1-0977-085E-A2E58DCC5C6D}"/>
              </a:ext>
            </a:extLst>
          </p:cNvPr>
          <p:cNvPicPr>
            <a:picLocks noChangeAspect="1"/>
          </p:cNvPicPr>
          <p:nvPr userDrawn="1"/>
        </p:nvPicPr>
        <p:blipFill>
          <a:blip r:embed="rId14"/>
          <a:stretch>
            <a:fillRect/>
          </a:stretch>
        </p:blipFill>
        <p:spPr>
          <a:xfrm>
            <a:off x="7581900" y="4203700"/>
            <a:ext cx="1562100" cy="939800"/>
          </a:xfrm>
          <a:prstGeom prst="rect">
            <a:avLst/>
          </a:prstGeom>
        </p:spPr>
      </p:pic>
      <p:sp>
        <p:nvSpPr>
          <p:cNvPr id="8" name="TextBox 7">
            <a:extLst>
              <a:ext uri="{FF2B5EF4-FFF2-40B4-BE49-F238E27FC236}">
                <a16:creationId xmlns:a16="http://schemas.microsoft.com/office/drawing/2014/main" id="{8C3F6235-7458-0196-51F6-D18CC7A64364}"/>
              </a:ext>
            </a:extLst>
          </p:cNvPr>
          <p:cNvSpPr txBox="1"/>
          <p:nvPr userDrawn="1"/>
        </p:nvSpPr>
        <p:spPr>
          <a:xfrm>
            <a:off x="8099612" y="4522375"/>
            <a:ext cx="815788" cy="338554"/>
          </a:xfrm>
          <a:prstGeom prst="rect">
            <a:avLst/>
          </a:prstGeom>
          <a:noFill/>
        </p:spPr>
        <p:txBody>
          <a:bodyPr wrap="square" rtlCol="0">
            <a:spAutoFit/>
          </a:bodyPr>
          <a:lstStyle/>
          <a:p>
            <a:r>
              <a:rPr lang="en-US" sz="1600" b="1" err="1"/>
              <a:t>hrb.ie</a:t>
            </a:r>
            <a:endParaRPr lang="en-US" sz="1600" b="1"/>
          </a:p>
        </p:txBody>
      </p:sp>
      <p:cxnSp>
        <p:nvCxnSpPr>
          <p:cNvPr id="11" name="Straight Connector 10">
            <a:extLst>
              <a:ext uri="{FF2B5EF4-FFF2-40B4-BE49-F238E27FC236}">
                <a16:creationId xmlns:a16="http://schemas.microsoft.com/office/drawing/2014/main" id="{D2053B54-8B9C-C201-9107-12D442B46E73}"/>
              </a:ext>
            </a:extLst>
          </p:cNvPr>
          <p:cNvCxnSpPr>
            <a:cxnSpLocks/>
          </p:cNvCxnSpPr>
          <p:nvPr userDrawn="1"/>
        </p:nvCxnSpPr>
        <p:spPr>
          <a:xfrm>
            <a:off x="1498600" y="4446494"/>
            <a:ext cx="7188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10;&#10;Description automatically generated">
            <a:extLst>
              <a:ext uri="{FF2B5EF4-FFF2-40B4-BE49-F238E27FC236}">
                <a16:creationId xmlns:a16="http://schemas.microsoft.com/office/drawing/2014/main" id="{6ECA8100-4D9D-75C1-B646-747F4D268F1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79339" y="4293111"/>
            <a:ext cx="1206500" cy="533400"/>
          </a:xfrm>
          <a:prstGeom prst="rect">
            <a:avLst/>
          </a:prstGeom>
        </p:spPr>
      </p:pic>
    </p:spTree>
    <p:extLst>
      <p:ext uri="{BB962C8B-B14F-4D97-AF65-F5344CB8AC3E}">
        <p14:creationId xmlns:p14="http://schemas.microsoft.com/office/powerpoint/2010/main" val="283378162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695" r:id="rId3"/>
    <p:sldLayoutId id="2147483694" r:id="rId4"/>
    <p:sldLayoutId id="2147483696" r:id="rId5"/>
    <p:sldLayoutId id="2147483697" r:id="rId6"/>
    <p:sldLayoutId id="2147483698" r:id="rId7"/>
    <p:sldLayoutId id="2147483702" r:id="rId8"/>
    <p:sldLayoutId id="2147483699" r:id="rId9"/>
    <p:sldLayoutId id="2147483700" r:id="rId10"/>
    <p:sldLayoutId id="2147483701"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724043"/>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1E1D06-4C1E-4F59-872F-A728E62DCDA2}"/>
              </a:ext>
            </a:extLst>
          </p:cNvPr>
          <p:cNvPicPr>
            <a:picLocks noChangeAspect="1"/>
          </p:cNvPicPr>
          <p:nvPr userDrawn="1"/>
        </p:nvPicPr>
        <p:blipFill>
          <a:blip r:embed="rId3"/>
          <a:stretch>
            <a:fillRect/>
          </a:stretch>
        </p:blipFill>
        <p:spPr>
          <a:xfrm>
            <a:off x="7581900" y="4203700"/>
            <a:ext cx="1562100" cy="939800"/>
          </a:xfrm>
          <a:prstGeom prst="rect">
            <a:avLst/>
          </a:prstGeom>
        </p:spPr>
      </p:pic>
      <p:sp>
        <p:nvSpPr>
          <p:cNvPr id="8" name="TextBox 7">
            <a:extLst>
              <a:ext uri="{FF2B5EF4-FFF2-40B4-BE49-F238E27FC236}">
                <a16:creationId xmlns:a16="http://schemas.microsoft.com/office/drawing/2014/main" id="{86E49807-23B0-D499-AE00-8CF4C40967BD}"/>
              </a:ext>
            </a:extLst>
          </p:cNvPr>
          <p:cNvSpPr txBox="1"/>
          <p:nvPr userDrawn="1"/>
        </p:nvSpPr>
        <p:spPr>
          <a:xfrm>
            <a:off x="8099612" y="4522375"/>
            <a:ext cx="815788" cy="338554"/>
          </a:xfrm>
          <a:prstGeom prst="rect">
            <a:avLst/>
          </a:prstGeom>
          <a:noFill/>
        </p:spPr>
        <p:txBody>
          <a:bodyPr wrap="square" rtlCol="0">
            <a:spAutoFit/>
          </a:bodyPr>
          <a:lstStyle/>
          <a:p>
            <a:r>
              <a:rPr lang="en-US" sz="1600" b="1" err="1"/>
              <a:t>hrb.ie</a:t>
            </a:r>
            <a:endParaRPr lang="en-US" sz="1600" b="1"/>
          </a:p>
        </p:txBody>
      </p:sp>
      <p:cxnSp>
        <p:nvCxnSpPr>
          <p:cNvPr id="9" name="Straight Connector 8">
            <a:extLst>
              <a:ext uri="{FF2B5EF4-FFF2-40B4-BE49-F238E27FC236}">
                <a16:creationId xmlns:a16="http://schemas.microsoft.com/office/drawing/2014/main" id="{EF7ACDFA-ED0C-2D56-55CD-03F281B91205}"/>
              </a:ext>
            </a:extLst>
          </p:cNvPr>
          <p:cNvCxnSpPr>
            <a:cxnSpLocks/>
          </p:cNvCxnSpPr>
          <p:nvPr userDrawn="1"/>
        </p:nvCxnSpPr>
        <p:spPr>
          <a:xfrm>
            <a:off x="1498600" y="4446494"/>
            <a:ext cx="7188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193EA158-3AAA-8E3B-FDA6-3F115901C72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9339" y="4293111"/>
            <a:ext cx="1206500" cy="533400"/>
          </a:xfrm>
          <a:prstGeom prst="rect">
            <a:avLst/>
          </a:prstGeom>
        </p:spPr>
      </p:pic>
      <p:grpSp>
        <p:nvGrpSpPr>
          <p:cNvPr id="11" name="Group 10">
            <a:extLst>
              <a:ext uri="{FF2B5EF4-FFF2-40B4-BE49-F238E27FC236}">
                <a16:creationId xmlns:a16="http://schemas.microsoft.com/office/drawing/2014/main" id="{08EF8EA7-35B8-8FF4-9B41-AFA3B4909708}"/>
              </a:ext>
            </a:extLst>
          </p:cNvPr>
          <p:cNvGrpSpPr/>
          <p:nvPr userDrawn="1"/>
        </p:nvGrpSpPr>
        <p:grpSpPr>
          <a:xfrm>
            <a:off x="3750365" y="395633"/>
            <a:ext cx="1628085" cy="2874617"/>
            <a:chOff x="3750365" y="395633"/>
            <a:chExt cx="1628085" cy="2874617"/>
          </a:xfrm>
        </p:grpSpPr>
        <p:pic>
          <p:nvPicPr>
            <p:cNvPr id="12" name="Picture 11">
              <a:extLst>
                <a:ext uri="{FF2B5EF4-FFF2-40B4-BE49-F238E27FC236}">
                  <a16:creationId xmlns:a16="http://schemas.microsoft.com/office/drawing/2014/main" id="{421B9745-3714-0409-6971-E13B937F8BCF}"/>
                </a:ext>
              </a:extLst>
            </p:cNvPr>
            <p:cNvPicPr>
              <a:picLocks noChangeAspect="1"/>
            </p:cNvPicPr>
            <p:nvPr/>
          </p:nvPicPr>
          <p:blipFill>
            <a:blip r:embed="rId5"/>
            <a:stretch>
              <a:fillRect/>
            </a:stretch>
          </p:blipFill>
          <p:spPr>
            <a:xfrm>
              <a:off x="3765550" y="1873250"/>
              <a:ext cx="1612900" cy="1397000"/>
            </a:xfrm>
            <a:prstGeom prst="rect">
              <a:avLst/>
            </a:prstGeom>
          </p:spPr>
        </p:pic>
        <p:pic>
          <p:nvPicPr>
            <p:cNvPr id="13" name="Picture 12">
              <a:extLst>
                <a:ext uri="{FF2B5EF4-FFF2-40B4-BE49-F238E27FC236}">
                  <a16:creationId xmlns:a16="http://schemas.microsoft.com/office/drawing/2014/main" id="{8B9B645B-BB6A-F742-E2C6-5381E4D7494C}"/>
                </a:ext>
              </a:extLst>
            </p:cNvPr>
            <p:cNvPicPr>
              <a:picLocks noChangeAspect="1"/>
            </p:cNvPicPr>
            <p:nvPr/>
          </p:nvPicPr>
          <p:blipFill>
            <a:blip r:embed="rId6"/>
            <a:stretch>
              <a:fillRect/>
            </a:stretch>
          </p:blipFill>
          <p:spPr>
            <a:xfrm>
              <a:off x="3750365" y="395633"/>
              <a:ext cx="1612900" cy="1397000"/>
            </a:xfrm>
            <a:prstGeom prst="rect">
              <a:avLst/>
            </a:prstGeom>
          </p:spPr>
        </p:pic>
      </p:grpSp>
      <p:grpSp>
        <p:nvGrpSpPr>
          <p:cNvPr id="14" name="Group 13">
            <a:extLst>
              <a:ext uri="{FF2B5EF4-FFF2-40B4-BE49-F238E27FC236}">
                <a16:creationId xmlns:a16="http://schemas.microsoft.com/office/drawing/2014/main" id="{74B55A65-70E3-1FB4-15C4-4D0596183E8B}"/>
              </a:ext>
            </a:extLst>
          </p:cNvPr>
          <p:cNvGrpSpPr/>
          <p:nvPr userDrawn="1"/>
        </p:nvGrpSpPr>
        <p:grpSpPr>
          <a:xfrm>
            <a:off x="5051011" y="1134442"/>
            <a:ext cx="1612900" cy="2881795"/>
            <a:chOff x="5051011" y="1134442"/>
            <a:chExt cx="1612900" cy="2881795"/>
          </a:xfrm>
        </p:grpSpPr>
        <p:pic>
          <p:nvPicPr>
            <p:cNvPr id="15" name="Picture 14">
              <a:extLst>
                <a:ext uri="{FF2B5EF4-FFF2-40B4-BE49-F238E27FC236}">
                  <a16:creationId xmlns:a16="http://schemas.microsoft.com/office/drawing/2014/main" id="{F647005F-E949-87EF-1E1B-E11F9ADD29AC}"/>
                </a:ext>
              </a:extLst>
            </p:cNvPr>
            <p:cNvPicPr>
              <a:picLocks noChangeAspect="1"/>
            </p:cNvPicPr>
            <p:nvPr/>
          </p:nvPicPr>
          <p:blipFill>
            <a:blip r:embed="rId7"/>
            <a:stretch>
              <a:fillRect/>
            </a:stretch>
          </p:blipFill>
          <p:spPr>
            <a:xfrm>
              <a:off x="5051011" y="1134442"/>
              <a:ext cx="1612900" cy="1397000"/>
            </a:xfrm>
            <a:prstGeom prst="rect">
              <a:avLst/>
            </a:prstGeom>
          </p:spPr>
        </p:pic>
        <p:pic>
          <p:nvPicPr>
            <p:cNvPr id="16" name="Picture 15">
              <a:extLst>
                <a:ext uri="{FF2B5EF4-FFF2-40B4-BE49-F238E27FC236}">
                  <a16:creationId xmlns:a16="http://schemas.microsoft.com/office/drawing/2014/main" id="{28567D69-2ED7-EAB7-443E-A244B1F797BA}"/>
                </a:ext>
              </a:extLst>
            </p:cNvPr>
            <p:cNvPicPr>
              <a:picLocks noChangeAspect="1"/>
            </p:cNvPicPr>
            <p:nvPr/>
          </p:nvPicPr>
          <p:blipFill>
            <a:blip r:embed="rId8"/>
            <a:stretch>
              <a:fillRect/>
            </a:stretch>
          </p:blipFill>
          <p:spPr>
            <a:xfrm>
              <a:off x="5051011" y="2619237"/>
              <a:ext cx="1612900" cy="1397000"/>
            </a:xfrm>
            <a:prstGeom prst="rect">
              <a:avLst/>
            </a:prstGeom>
          </p:spPr>
        </p:pic>
      </p:grpSp>
      <p:grpSp>
        <p:nvGrpSpPr>
          <p:cNvPr id="17" name="Group 16">
            <a:extLst>
              <a:ext uri="{FF2B5EF4-FFF2-40B4-BE49-F238E27FC236}">
                <a16:creationId xmlns:a16="http://schemas.microsoft.com/office/drawing/2014/main" id="{D3AC72EE-D265-802C-1621-9D6C8188B508}"/>
              </a:ext>
            </a:extLst>
          </p:cNvPr>
          <p:cNvGrpSpPr/>
          <p:nvPr userDrawn="1"/>
        </p:nvGrpSpPr>
        <p:grpSpPr>
          <a:xfrm>
            <a:off x="6331778" y="395633"/>
            <a:ext cx="2191303" cy="2874617"/>
            <a:chOff x="6331778" y="395633"/>
            <a:chExt cx="2191303" cy="2874617"/>
          </a:xfrm>
        </p:grpSpPr>
        <p:pic>
          <p:nvPicPr>
            <p:cNvPr id="18" name="Picture 17">
              <a:extLst>
                <a:ext uri="{FF2B5EF4-FFF2-40B4-BE49-F238E27FC236}">
                  <a16:creationId xmlns:a16="http://schemas.microsoft.com/office/drawing/2014/main" id="{7AE312FF-1506-D470-A825-C8F8D04DC532}"/>
                </a:ext>
              </a:extLst>
            </p:cNvPr>
            <p:cNvPicPr>
              <a:picLocks noChangeAspect="1"/>
            </p:cNvPicPr>
            <p:nvPr/>
          </p:nvPicPr>
          <p:blipFill>
            <a:blip r:embed="rId9"/>
            <a:stretch>
              <a:fillRect/>
            </a:stretch>
          </p:blipFill>
          <p:spPr>
            <a:xfrm>
              <a:off x="6331778" y="1873250"/>
              <a:ext cx="1612900" cy="1397000"/>
            </a:xfrm>
            <a:prstGeom prst="rect">
              <a:avLst/>
            </a:prstGeom>
          </p:spPr>
        </p:pic>
        <p:pic>
          <p:nvPicPr>
            <p:cNvPr id="19" name="Picture 18">
              <a:extLst>
                <a:ext uri="{FF2B5EF4-FFF2-40B4-BE49-F238E27FC236}">
                  <a16:creationId xmlns:a16="http://schemas.microsoft.com/office/drawing/2014/main" id="{7D789584-DF94-4996-279A-58B84CC0B781}"/>
                </a:ext>
              </a:extLst>
            </p:cNvPr>
            <p:cNvPicPr>
              <a:picLocks noChangeAspect="1"/>
            </p:cNvPicPr>
            <p:nvPr/>
          </p:nvPicPr>
          <p:blipFill>
            <a:blip r:embed="rId10"/>
            <a:stretch>
              <a:fillRect/>
            </a:stretch>
          </p:blipFill>
          <p:spPr>
            <a:xfrm>
              <a:off x="6331778" y="395633"/>
              <a:ext cx="1612900" cy="1397000"/>
            </a:xfrm>
            <a:prstGeom prst="rect">
              <a:avLst/>
            </a:prstGeom>
          </p:spPr>
        </p:pic>
        <p:pic>
          <p:nvPicPr>
            <p:cNvPr id="20" name="Picture 19">
              <a:extLst>
                <a:ext uri="{FF2B5EF4-FFF2-40B4-BE49-F238E27FC236}">
                  <a16:creationId xmlns:a16="http://schemas.microsoft.com/office/drawing/2014/main" id="{57B1224A-9C5B-B789-3899-6FA89693BC66}"/>
                </a:ext>
              </a:extLst>
            </p:cNvPr>
            <p:cNvPicPr>
              <a:picLocks noChangeAspect="1"/>
            </p:cNvPicPr>
            <p:nvPr/>
          </p:nvPicPr>
          <p:blipFill>
            <a:blip r:embed="rId11"/>
            <a:stretch>
              <a:fillRect/>
            </a:stretch>
          </p:blipFill>
          <p:spPr>
            <a:xfrm>
              <a:off x="7608681" y="1432892"/>
              <a:ext cx="914400" cy="800100"/>
            </a:xfrm>
            <a:prstGeom prst="rect">
              <a:avLst/>
            </a:prstGeom>
          </p:spPr>
        </p:pic>
      </p:grpSp>
      <p:grpSp>
        <p:nvGrpSpPr>
          <p:cNvPr id="21" name="Group 20">
            <a:extLst>
              <a:ext uri="{FF2B5EF4-FFF2-40B4-BE49-F238E27FC236}">
                <a16:creationId xmlns:a16="http://schemas.microsoft.com/office/drawing/2014/main" id="{29CA8BC0-CA67-3BDB-F24F-F2146CA14E18}"/>
              </a:ext>
            </a:extLst>
          </p:cNvPr>
          <p:cNvGrpSpPr/>
          <p:nvPr userDrawn="1"/>
        </p:nvGrpSpPr>
        <p:grpSpPr>
          <a:xfrm>
            <a:off x="602973" y="388455"/>
            <a:ext cx="2191303" cy="2888974"/>
            <a:chOff x="602973" y="388455"/>
            <a:chExt cx="2191303" cy="2888974"/>
          </a:xfrm>
        </p:grpSpPr>
        <p:pic>
          <p:nvPicPr>
            <p:cNvPr id="22" name="Picture 21">
              <a:extLst>
                <a:ext uri="{FF2B5EF4-FFF2-40B4-BE49-F238E27FC236}">
                  <a16:creationId xmlns:a16="http://schemas.microsoft.com/office/drawing/2014/main" id="{515EAC23-0468-2BE1-A293-43601CB2E1B2}"/>
                </a:ext>
              </a:extLst>
            </p:cNvPr>
            <p:cNvPicPr>
              <a:picLocks noChangeAspect="1"/>
            </p:cNvPicPr>
            <p:nvPr/>
          </p:nvPicPr>
          <p:blipFill>
            <a:blip r:embed="rId12"/>
            <a:stretch>
              <a:fillRect/>
            </a:stretch>
          </p:blipFill>
          <p:spPr>
            <a:xfrm>
              <a:off x="1181376" y="1880429"/>
              <a:ext cx="1612900" cy="1397000"/>
            </a:xfrm>
            <a:prstGeom prst="rect">
              <a:avLst/>
            </a:prstGeom>
          </p:spPr>
        </p:pic>
        <p:pic>
          <p:nvPicPr>
            <p:cNvPr id="23" name="Picture 22">
              <a:extLst>
                <a:ext uri="{FF2B5EF4-FFF2-40B4-BE49-F238E27FC236}">
                  <a16:creationId xmlns:a16="http://schemas.microsoft.com/office/drawing/2014/main" id="{0C2DE8AF-7D13-B808-EE01-31BB3574C3EB}"/>
                </a:ext>
              </a:extLst>
            </p:cNvPr>
            <p:cNvPicPr>
              <a:picLocks noChangeAspect="1"/>
            </p:cNvPicPr>
            <p:nvPr/>
          </p:nvPicPr>
          <p:blipFill>
            <a:blip r:embed="rId13"/>
            <a:stretch>
              <a:fillRect/>
            </a:stretch>
          </p:blipFill>
          <p:spPr>
            <a:xfrm>
              <a:off x="1181376" y="388455"/>
              <a:ext cx="1612900" cy="1397000"/>
            </a:xfrm>
            <a:prstGeom prst="rect">
              <a:avLst/>
            </a:prstGeom>
          </p:spPr>
        </p:pic>
        <p:pic>
          <p:nvPicPr>
            <p:cNvPr id="24" name="Picture 23">
              <a:extLst>
                <a:ext uri="{FF2B5EF4-FFF2-40B4-BE49-F238E27FC236}">
                  <a16:creationId xmlns:a16="http://schemas.microsoft.com/office/drawing/2014/main" id="{966DDEFA-E9EA-0327-4245-9BDF256456CE}"/>
                </a:ext>
              </a:extLst>
            </p:cNvPr>
            <p:cNvPicPr>
              <a:picLocks noChangeAspect="1"/>
            </p:cNvPicPr>
            <p:nvPr/>
          </p:nvPicPr>
          <p:blipFill>
            <a:blip r:embed="rId14"/>
            <a:stretch>
              <a:fillRect/>
            </a:stretch>
          </p:blipFill>
          <p:spPr>
            <a:xfrm>
              <a:off x="602973" y="1434273"/>
              <a:ext cx="914400" cy="800100"/>
            </a:xfrm>
            <a:prstGeom prst="rect">
              <a:avLst/>
            </a:prstGeom>
          </p:spPr>
        </p:pic>
      </p:grpSp>
      <p:grpSp>
        <p:nvGrpSpPr>
          <p:cNvPr id="25" name="Group 24">
            <a:extLst>
              <a:ext uri="{FF2B5EF4-FFF2-40B4-BE49-F238E27FC236}">
                <a16:creationId xmlns:a16="http://schemas.microsoft.com/office/drawing/2014/main" id="{7516CE6F-60D1-6724-EC44-BB8225438E8C}"/>
              </a:ext>
            </a:extLst>
          </p:cNvPr>
          <p:cNvGrpSpPr/>
          <p:nvPr userDrawn="1"/>
        </p:nvGrpSpPr>
        <p:grpSpPr>
          <a:xfrm>
            <a:off x="1793461" y="487847"/>
            <a:ext cx="2299529" cy="3588577"/>
            <a:chOff x="1793461" y="487847"/>
            <a:chExt cx="2299529" cy="3588577"/>
          </a:xfrm>
        </p:grpSpPr>
        <p:pic>
          <p:nvPicPr>
            <p:cNvPr id="26" name="Picture 25">
              <a:extLst>
                <a:ext uri="{FF2B5EF4-FFF2-40B4-BE49-F238E27FC236}">
                  <a16:creationId xmlns:a16="http://schemas.microsoft.com/office/drawing/2014/main" id="{991A4AB7-9F1F-520B-B83D-A5DB9E0C95B5}"/>
                </a:ext>
              </a:extLst>
            </p:cNvPr>
            <p:cNvPicPr>
              <a:picLocks noChangeAspect="1"/>
            </p:cNvPicPr>
            <p:nvPr/>
          </p:nvPicPr>
          <p:blipFill>
            <a:blip r:embed="rId15"/>
            <a:stretch>
              <a:fillRect/>
            </a:stretch>
          </p:blipFill>
          <p:spPr>
            <a:xfrm>
              <a:off x="2460211" y="1134442"/>
              <a:ext cx="1612900" cy="1397000"/>
            </a:xfrm>
            <a:prstGeom prst="rect">
              <a:avLst/>
            </a:prstGeom>
          </p:spPr>
        </p:pic>
        <p:pic>
          <p:nvPicPr>
            <p:cNvPr id="27" name="Picture 26">
              <a:extLst>
                <a:ext uri="{FF2B5EF4-FFF2-40B4-BE49-F238E27FC236}">
                  <a16:creationId xmlns:a16="http://schemas.microsoft.com/office/drawing/2014/main" id="{37F0069C-9161-7B5A-D82B-5D3654D67EF8}"/>
                </a:ext>
              </a:extLst>
            </p:cNvPr>
            <p:cNvPicPr>
              <a:picLocks noChangeAspect="1"/>
            </p:cNvPicPr>
            <p:nvPr/>
          </p:nvPicPr>
          <p:blipFill>
            <a:blip r:embed="rId16"/>
            <a:stretch>
              <a:fillRect/>
            </a:stretch>
          </p:blipFill>
          <p:spPr>
            <a:xfrm>
              <a:off x="2480090" y="2619237"/>
              <a:ext cx="1612900" cy="1397000"/>
            </a:xfrm>
            <a:prstGeom prst="rect">
              <a:avLst/>
            </a:prstGeom>
          </p:spPr>
        </p:pic>
        <p:pic>
          <p:nvPicPr>
            <p:cNvPr id="28" name="Picture 27">
              <a:extLst>
                <a:ext uri="{FF2B5EF4-FFF2-40B4-BE49-F238E27FC236}">
                  <a16:creationId xmlns:a16="http://schemas.microsoft.com/office/drawing/2014/main" id="{F216CD44-BEEF-423E-48DF-7195B181B6DF}"/>
                </a:ext>
              </a:extLst>
            </p:cNvPr>
            <p:cNvPicPr>
              <a:picLocks noChangeAspect="1"/>
            </p:cNvPicPr>
            <p:nvPr/>
          </p:nvPicPr>
          <p:blipFill>
            <a:blip r:embed="rId17"/>
            <a:stretch>
              <a:fillRect/>
            </a:stretch>
          </p:blipFill>
          <p:spPr>
            <a:xfrm>
              <a:off x="1793461" y="3365224"/>
              <a:ext cx="812800" cy="711200"/>
            </a:xfrm>
            <a:prstGeom prst="rect">
              <a:avLst/>
            </a:prstGeom>
          </p:spPr>
        </p:pic>
        <p:pic>
          <p:nvPicPr>
            <p:cNvPr id="29" name="Picture 28">
              <a:extLst>
                <a:ext uri="{FF2B5EF4-FFF2-40B4-BE49-F238E27FC236}">
                  <a16:creationId xmlns:a16="http://schemas.microsoft.com/office/drawing/2014/main" id="{17BAFBBE-C278-4CC9-1E0B-B6F6B8B4468F}"/>
                </a:ext>
              </a:extLst>
            </p:cNvPr>
            <p:cNvPicPr>
              <a:picLocks noChangeAspect="1"/>
            </p:cNvPicPr>
            <p:nvPr/>
          </p:nvPicPr>
          <p:blipFill>
            <a:blip r:embed="rId18"/>
            <a:stretch>
              <a:fillRect/>
            </a:stretch>
          </p:blipFill>
          <p:spPr>
            <a:xfrm>
              <a:off x="2724979" y="487847"/>
              <a:ext cx="647700" cy="558800"/>
            </a:xfrm>
            <a:prstGeom prst="rect">
              <a:avLst/>
            </a:prstGeom>
          </p:spPr>
        </p:pic>
      </p:grpSp>
    </p:spTree>
    <p:extLst>
      <p:ext uri="{BB962C8B-B14F-4D97-AF65-F5344CB8AC3E}">
        <p14:creationId xmlns:p14="http://schemas.microsoft.com/office/powerpoint/2010/main" val="3632397642"/>
      </p:ext>
    </p:extLst>
  </p:cSld>
  <p:clrMap bg1="lt1" tx1="dk1" bg2="lt2" tx2="dk2" accent1="accent1" accent2="accent2" accent3="accent3" accent4="accent4" accent5="accent5" accent6="accent6" hlink="hlink" folHlink="folHlink"/>
  <p:sldLayoutIdLst>
    <p:sldLayoutId id="2147483708"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200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200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69B1C5-3B1E-6670-25BA-0D050DC99BC7}"/>
              </a:ext>
            </a:extLst>
          </p:cNvPr>
          <p:cNvPicPr>
            <a:picLocks noChangeAspect="1"/>
          </p:cNvPicPr>
          <p:nvPr userDrawn="1"/>
        </p:nvPicPr>
        <p:blipFill>
          <a:blip r:embed="rId3"/>
          <a:stretch>
            <a:fillRect/>
          </a:stretch>
        </p:blipFill>
        <p:spPr>
          <a:xfrm>
            <a:off x="7581900" y="4203700"/>
            <a:ext cx="1562100" cy="939800"/>
          </a:xfrm>
          <a:prstGeom prst="rect">
            <a:avLst/>
          </a:prstGeom>
        </p:spPr>
      </p:pic>
      <p:sp>
        <p:nvSpPr>
          <p:cNvPr id="8" name="TextBox 7">
            <a:extLst>
              <a:ext uri="{FF2B5EF4-FFF2-40B4-BE49-F238E27FC236}">
                <a16:creationId xmlns:a16="http://schemas.microsoft.com/office/drawing/2014/main" id="{B6923E3E-00A7-D535-711F-99567D251A17}"/>
              </a:ext>
            </a:extLst>
          </p:cNvPr>
          <p:cNvSpPr txBox="1"/>
          <p:nvPr userDrawn="1"/>
        </p:nvSpPr>
        <p:spPr>
          <a:xfrm>
            <a:off x="8099612" y="4522375"/>
            <a:ext cx="815788" cy="338554"/>
          </a:xfrm>
          <a:prstGeom prst="rect">
            <a:avLst/>
          </a:prstGeom>
          <a:noFill/>
        </p:spPr>
        <p:txBody>
          <a:bodyPr wrap="square" rtlCol="0">
            <a:spAutoFit/>
          </a:bodyPr>
          <a:lstStyle/>
          <a:p>
            <a:r>
              <a:rPr lang="en-US" sz="1600" b="1" err="1"/>
              <a:t>hrb.ie</a:t>
            </a:r>
            <a:endParaRPr lang="en-US" sz="1600" b="1"/>
          </a:p>
        </p:txBody>
      </p:sp>
      <p:cxnSp>
        <p:nvCxnSpPr>
          <p:cNvPr id="9" name="Straight Connector 8">
            <a:extLst>
              <a:ext uri="{FF2B5EF4-FFF2-40B4-BE49-F238E27FC236}">
                <a16:creationId xmlns:a16="http://schemas.microsoft.com/office/drawing/2014/main" id="{CBA32CEA-8D64-66F9-8DFD-EC6EB97F86A2}"/>
              </a:ext>
            </a:extLst>
          </p:cNvPr>
          <p:cNvCxnSpPr>
            <a:cxnSpLocks/>
          </p:cNvCxnSpPr>
          <p:nvPr userDrawn="1"/>
        </p:nvCxnSpPr>
        <p:spPr>
          <a:xfrm>
            <a:off x="1498600" y="4446494"/>
            <a:ext cx="7188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9D3A9AFA-389B-84CB-42DE-9A46BF7867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9339" y="4293111"/>
            <a:ext cx="1206500" cy="533400"/>
          </a:xfrm>
          <a:prstGeom prst="rect">
            <a:avLst/>
          </a:prstGeom>
        </p:spPr>
      </p:pic>
      <p:grpSp>
        <p:nvGrpSpPr>
          <p:cNvPr id="11" name="Group 10">
            <a:extLst>
              <a:ext uri="{FF2B5EF4-FFF2-40B4-BE49-F238E27FC236}">
                <a16:creationId xmlns:a16="http://schemas.microsoft.com/office/drawing/2014/main" id="{23694275-9E3C-511A-C21C-94B348488970}"/>
              </a:ext>
            </a:extLst>
          </p:cNvPr>
          <p:cNvGrpSpPr/>
          <p:nvPr userDrawn="1"/>
        </p:nvGrpSpPr>
        <p:grpSpPr>
          <a:xfrm>
            <a:off x="3750365" y="395633"/>
            <a:ext cx="1628085" cy="2874617"/>
            <a:chOff x="3750365" y="395633"/>
            <a:chExt cx="1628085" cy="2874617"/>
          </a:xfrm>
        </p:grpSpPr>
        <p:pic>
          <p:nvPicPr>
            <p:cNvPr id="12" name="Picture 11">
              <a:extLst>
                <a:ext uri="{FF2B5EF4-FFF2-40B4-BE49-F238E27FC236}">
                  <a16:creationId xmlns:a16="http://schemas.microsoft.com/office/drawing/2014/main" id="{8C8D138E-2852-0C7B-3778-37E7DC324172}"/>
                </a:ext>
              </a:extLst>
            </p:cNvPr>
            <p:cNvPicPr>
              <a:picLocks noChangeAspect="1"/>
            </p:cNvPicPr>
            <p:nvPr/>
          </p:nvPicPr>
          <p:blipFill>
            <a:blip r:embed="rId5"/>
            <a:stretch>
              <a:fillRect/>
            </a:stretch>
          </p:blipFill>
          <p:spPr>
            <a:xfrm>
              <a:off x="3765550" y="1873250"/>
              <a:ext cx="1612900" cy="1397000"/>
            </a:xfrm>
            <a:prstGeom prst="rect">
              <a:avLst/>
            </a:prstGeom>
          </p:spPr>
        </p:pic>
        <p:pic>
          <p:nvPicPr>
            <p:cNvPr id="13" name="Picture 12">
              <a:extLst>
                <a:ext uri="{FF2B5EF4-FFF2-40B4-BE49-F238E27FC236}">
                  <a16:creationId xmlns:a16="http://schemas.microsoft.com/office/drawing/2014/main" id="{723F9C4C-847E-C16E-8BCC-03113EE7F138}"/>
                </a:ext>
              </a:extLst>
            </p:cNvPr>
            <p:cNvPicPr>
              <a:picLocks noChangeAspect="1"/>
            </p:cNvPicPr>
            <p:nvPr/>
          </p:nvPicPr>
          <p:blipFill>
            <a:blip r:embed="rId6"/>
            <a:stretch>
              <a:fillRect/>
            </a:stretch>
          </p:blipFill>
          <p:spPr>
            <a:xfrm>
              <a:off x="3750365" y="395633"/>
              <a:ext cx="1612900" cy="1397000"/>
            </a:xfrm>
            <a:prstGeom prst="rect">
              <a:avLst/>
            </a:prstGeom>
          </p:spPr>
        </p:pic>
      </p:grpSp>
      <p:grpSp>
        <p:nvGrpSpPr>
          <p:cNvPr id="14" name="Group 13">
            <a:extLst>
              <a:ext uri="{FF2B5EF4-FFF2-40B4-BE49-F238E27FC236}">
                <a16:creationId xmlns:a16="http://schemas.microsoft.com/office/drawing/2014/main" id="{E962EAB8-41B2-A6E8-EB7B-5EF284C5DDB3}"/>
              </a:ext>
            </a:extLst>
          </p:cNvPr>
          <p:cNvGrpSpPr/>
          <p:nvPr userDrawn="1"/>
        </p:nvGrpSpPr>
        <p:grpSpPr>
          <a:xfrm>
            <a:off x="5051011" y="1134442"/>
            <a:ext cx="1612900" cy="2881795"/>
            <a:chOff x="5051011" y="1134442"/>
            <a:chExt cx="1612900" cy="2881795"/>
          </a:xfrm>
        </p:grpSpPr>
        <p:pic>
          <p:nvPicPr>
            <p:cNvPr id="15" name="Picture 14">
              <a:extLst>
                <a:ext uri="{FF2B5EF4-FFF2-40B4-BE49-F238E27FC236}">
                  <a16:creationId xmlns:a16="http://schemas.microsoft.com/office/drawing/2014/main" id="{9FEBE85E-6514-D142-8E2F-85B2956F50E0}"/>
                </a:ext>
              </a:extLst>
            </p:cNvPr>
            <p:cNvPicPr>
              <a:picLocks noChangeAspect="1"/>
            </p:cNvPicPr>
            <p:nvPr/>
          </p:nvPicPr>
          <p:blipFill>
            <a:blip r:embed="rId7"/>
            <a:stretch>
              <a:fillRect/>
            </a:stretch>
          </p:blipFill>
          <p:spPr>
            <a:xfrm>
              <a:off x="5051011" y="1134442"/>
              <a:ext cx="1612900" cy="1397000"/>
            </a:xfrm>
            <a:prstGeom prst="rect">
              <a:avLst/>
            </a:prstGeom>
          </p:spPr>
        </p:pic>
        <p:pic>
          <p:nvPicPr>
            <p:cNvPr id="16" name="Picture 15">
              <a:extLst>
                <a:ext uri="{FF2B5EF4-FFF2-40B4-BE49-F238E27FC236}">
                  <a16:creationId xmlns:a16="http://schemas.microsoft.com/office/drawing/2014/main" id="{B715E1B8-309A-BBD8-0C94-EA3FF072926F}"/>
                </a:ext>
              </a:extLst>
            </p:cNvPr>
            <p:cNvPicPr>
              <a:picLocks noChangeAspect="1"/>
            </p:cNvPicPr>
            <p:nvPr/>
          </p:nvPicPr>
          <p:blipFill>
            <a:blip r:embed="rId8"/>
            <a:stretch>
              <a:fillRect/>
            </a:stretch>
          </p:blipFill>
          <p:spPr>
            <a:xfrm>
              <a:off x="5051011" y="2619237"/>
              <a:ext cx="1612900" cy="1397000"/>
            </a:xfrm>
            <a:prstGeom prst="rect">
              <a:avLst/>
            </a:prstGeom>
          </p:spPr>
        </p:pic>
      </p:grpSp>
      <p:grpSp>
        <p:nvGrpSpPr>
          <p:cNvPr id="17" name="Group 16">
            <a:extLst>
              <a:ext uri="{FF2B5EF4-FFF2-40B4-BE49-F238E27FC236}">
                <a16:creationId xmlns:a16="http://schemas.microsoft.com/office/drawing/2014/main" id="{BCD0CBB7-7077-7EF0-8756-253E9F8A0906}"/>
              </a:ext>
            </a:extLst>
          </p:cNvPr>
          <p:cNvGrpSpPr/>
          <p:nvPr userDrawn="1"/>
        </p:nvGrpSpPr>
        <p:grpSpPr>
          <a:xfrm>
            <a:off x="6331778" y="395633"/>
            <a:ext cx="2191303" cy="2874617"/>
            <a:chOff x="6331778" y="395633"/>
            <a:chExt cx="2191303" cy="2874617"/>
          </a:xfrm>
        </p:grpSpPr>
        <p:pic>
          <p:nvPicPr>
            <p:cNvPr id="18" name="Picture 17">
              <a:extLst>
                <a:ext uri="{FF2B5EF4-FFF2-40B4-BE49-F238E27FC236}">
                  <a16:creationId xmlns:a16="http://schemas.microsoft.com/office/drawing/2014/main" id="{F032E996-DEBC-206A-E0AD-16E51F322ECA}"/>
                </a:ext>
              </a:extLst>
            </p:cNvPr>
            <p:cNvPicPr>
              <a:picLocks noChangeAspect="1"/>
            </p:cNvPicPr>
            <p:nvPr/>
          </p:nvPicPr>
          <p:blipFill>
            <a:blip r:embed="rId9"/>
            <a:stretch>
              <a:fillRect/>
            </a:stretch>
          </p:blipFill>
          <p:spPr>
            <a:xfrm>
              <a:off x="6331778" y="1873250"/>
              <a:ext cx="1612900" cy="1397000"/>
            </a:xfrm>
            <a:prstGeom prst="rect">
              <a:avLst/>
            </a:prstGeom>
          </p:spPr>
        </p:pic>
        <p:pic>
          <p:nvPicPr>
            <p:cNvPr id="19" name="Picture 18">
              <a:extLst>
                <a:ext uri="{FF2B5EF4-FFF2-40B4-BE49-F238E27FC236}">
                  <a16:creationId xmlns:a16="http://schemas.microsoft.com/office/drawing/2014/main" id="{4296BC5A-B1F8-369E-2628-B169AA320124}"/>
                </a:ext>
              </a:extLst>
            </p:cNvPr>
            <p:cNvPicPr>
              <a:picLocks noChangeAspect="1"/>
            </p:cNvPicPr>
            <p:nvPr/>
          </p:nvPicPr>
          <p:blipFill>
            <a:blip r:embed="rId10"/>
            <a:stretch>
              <a:fillRect/>
            </a:stretch>
          </p:blipFill>
          <p:spPr>
            <a:xfrm>
              <a:off x="6331778" y="395633"/>
              <a:ext cx="1612900" cy="1397000"/>
            </a:xfrm>
            <a:prstGeom prst="rect">
              <a:avLst/>
            </a:prstGeom>
          </p:spPr>
        </p:pic>
        <p:pic>
          <p:nvPicPr>
            <p:cNvPr id="20" name="Picture 19">
              <a:extLst>
                <a:ext uri="{FF2B5EF4-FFF2-40B4-BE49-F238E27FC236}">
                  <a16:creationId xmlns:a16="http://schemas.microsoft.com/office/drawing/2014/main" id="{D61F5814-1C30-21BD-C56A-9385C29E6EA3}"/>
                </a:ext>
              </a:extLst>
            </p:cNvPr>
            <p:cNvPicPr>
              <a:picLocks noChangeAspect="1"/>
            </p:cNvPicPr>
            <p:nvPr/>
          </p:nvPicPr>
          <p:blipFill>
            <a:blip r:embed="rId11"/>
            <a:stretch>
              <a:fillRect/>
            </a:stretch>
          </p:blipFill>
          <p:spPr>
            <a:xfrm>
              <a:off x="7608681" y="1432892"/>
              <a:ext cx="914400" cy="800100"/>
            </a:xfrm>
            <a:prstGeom prst="rect">
              <a:avLst/>
            </a:prstGeom>
          </p:spPr>
        </p:pic>
      </p:grpSp>
      <p:grpSp>
        <p:nvGrpSpPr>
          <p:cNvPr id="21" name="Group 20">
            <a:extLst>
              <a:ext uri="{FF2B5EF4-FFF2-40B4-BE49-F238E27FC236}">
                <a16:creationId xmlns:a16="http://schemas.microsoft.com/office/drawing/2014/main" id="{A849DF58-0F42-1202-EB40-13A10963E614}"/>
              </a:ext>
            </a:extLst>
          </p:cNvPr>
          <p:cNvGrpSpPr/>
          <p:nvPr userDrawn="1"/>
        </p:nvGrpSpPr>
        <p:grpSpPr>
          <a:xfrm>
            <a:off x="602973" y="388455"/>
            <a:ext cx="2191303" cy="2888974"/>
            <a:chOff x="602973" y="388455"/>
            <a:chExt cx="2191303" cy="2888974"/>
          </a:xfrm>
        </p:grpSpPr>
        <p:pic>
          <p:nvPicPr>
            <p:cNvPr id="22" name="Picture 21">
              <a:extLst>
                <a:ext uri="{FF2B5EF4-FFF2-40B4-BE49-F238E27FC236}">
                  <a16:creationId xmlns:a16="http://schemas.microsoft.com/office/drawing/2014/main" id="{59BE07BD-9850-6FEF-986B-4AEA2D9A6343}"/>
                </a:ext>
              </a:extLst>
            </p:cNvPr>
            <p:cNvPicPr>
              <a:picLocks noChangeAspect="1"/>
            </p:cNvPicPr>
            <p:nvPr/>
          </p:nvPicPr>
          <p:blipFill>
            <a:blip r:embed="rId12"/>
            <a:stretch>
              <a:fillRect/>
            </a:stretch>
          </p:blipFill>
          <p:spPr>
            <a:xfrm>
              <a:off x="1181376" y="1880429"/>
              <a:ext cx="1612900" cy="1397000"/>
            </a:xfrm>
            <a:prstGeom prst="rect">
              <a:avLst/>
            </a:prstGeom>
          </p:spPr>
        </p:pic>
        <p:pic>
          <p:nvPicPr>
            <p:cNvPr id="23" name="Picture 22">
              <a:extLst>
                <a:ext uri="{FF2B5EF4-FFF2-40B4-BE49-F238E27FC236}">
                  <a16:creationId xmlns:a16="http://schemas.microsoft.com/office/drawing/2014/main" id="{1F2C415A-F950-C445-8481-32B78BFBDCE8}"/>
                </a:ext>
              </a:extLst>
            </p:cNvPr>
            <p:cNvPicPr>
              <a:picLocks noChangeAspect="1"/>
            </p:cNvPicPr>
            <p:nvPr/>
          </p:nvPicPr>
          <p:blipFill>
            <a:blip r:embed="rId13"/>
            <a:stretch>
              <a:fillRect/>
            </a:stretch>
          </p:blipFill>
          <p:spPr>
            <a:xfrm>
              <a:off x="1181376" y="388455"/>
              <a:ext cx="1612900" cy="1397000"/>
            </a:xfrm>
            <a:prstGeom prst="rect">
              <a:avLst/>
            </a:prstGeom>
          </p:spPr>
        </p:pic>
        <p:pic>
          <p:nvPicPr>
            <p:cNvPr id="24" name="Picture 23">
              <a:extLst>
                <a:ext uri="{FF2B5EF4-FFF2-40B4-BE49-F238E27FC236}">
                  <a16:creationId xmlns:a16="http://schemas.microsoft.com/office/drawing/2014/main" id="{3B8E82CE-B1A5-0F23-EBC5-18ED50204301}"/>
                </a:ext>
              </a:extLst>
            </p:cNvPr>
            <p:cNvPicPr>
              <a:picLocks noChangeAspect="1"/>
            </p:cNvPicPr>
            <p:nvPr/>
          </p:nvPicPr>
          <p:blipFill>
            <a:blip r:embed="rId14"/>
            <a:stretch>
              <a:fillRect/>
            </a:stretch>
          </p:blipFill>
          <p:spPr>
            <a:xfrm>
              <a:off x="602973" y="1434273"/>
              <a:ext cx="914400" cy="800100"/>
            </a:xfrm>
            <a:prstGeom prst="rect">
              <a:avLst/>
            </a:prstGeom>
          </p:spPr>
        </p:pic>
      </p:grpSp>
      <p:grpSp>
        <p:nvGrpSpPr>
          <p:cNvPr id="25" name="Group 24">
            <a:extLst>
              <a:ext uri="{FF2B5EF4-FFF2-40B4-BE49-F238E27FC236}">
                <a16:creationId xmlns:a16="http://schemas.microsoft.com/office/drawing/2014/main" id="{F7AEB1FC-8AF6-CF25-8AD0-7AEEA6C99FE2}"/>
              </a:ext>
            </a:extLst>
          </p:cNvPr>
          <p:cNvGrpSpPr/>
          <p:nvPr userDrawn="1"/>
        </p:nvGrpSpPr>
        <p:grpSpPr>
          <a:xfrm>
            <a:off x="1793461" y="487847"/>
            <a:ext cx="2299529" cy="3588577"/>
            <a:chOff x="1793461" y="487847"/>
            <a:chExt cx="2299529" cy="3588577"/>
          </a:xfrm>
        </p:grpSpPr>
        <p:pic>
          <p:nvPicPr>
            <p:cNvPr id="26" name="Picture 25">
              <a:extLst>
                <a:ext uri="{FF2B5EF4-FFF2-40B4-BE49-F238E27FC236}">
                  <a16:creationId xmlns:a16="http://schemas.microsoft.com/office/drawing/2014/main" id="{8C9A1103-BC37-9B62-FEE8-EB90E75692D2}"/>
                </a:ext>
              </a:extLst>
            </p:cNvPr>
            <p:cNvPicPr>
              <a:picLocks noChangeAspect="1"/>
            </p:cNvPicPr>
            <p:nvPr/>
          </p:nvPicPr>
          <p:blipFill>
            <a:blip r:embed="rId15"/>
            <a:stretch>
              <a:fillRect/>
            </a:stretch>
          </p:blipFill>
          <p:spPr>
            <a:xfrm>
              <a:off x="2460211" y="1134442"/>
              <a:ext cx="1612900" cy="1397000"/>
            </a:xfrm>
            <a:prstGeom prst="rect">
              <a:avLst/>
            </a:prstGeom>
          </p:spPr>
        </p:pic>
        <p:pic>
          <p:nvPicPr>
            <p:cNvPr id="27" name="Picture 26">
              <a:extLst>
                <a:ext uri="{FF2B5EF4-FFF2-40B4-BE49-F238E27FC236}">
                  <a16:creationId xmlns:a16="http://schemas.microsoft.com/office/drawing/2014/main" id="{A0ABCE93-4B85-3CE0-B25C-2EE686928303}"/>
                </a:ext>
              </a:extLst>
            </p:cNvPr>
            <p:cNvPicPr>
              <a:picLocks noChangeAspect="1"/>
            </p:cNvPicPr>
            <p:nvPr/>
          </p:nvPicPr>
          <p:blipFill>
            <a:blip r:embed="rId16"/>
            <a:stretch>
              <a:fillRect/>
            </a:stretch>
          </p:blipFill>
          <p:spPr>
            <a:xfrm>
              <a:off x="2480090" y="2619237"/>
              <a:ext cx="1612900" cy="1397000"/>
            </a:xfrm>
            <a:prstGeom prst="rect">
              <a:avLst/>
            </a:prstGeom>
          </p:spPr>
        </p:pic>
        <p:pic>
          <p:nvPicPr>
            <p:cNvPr id="28" name="Picture 27">
              <a:extLst>
                <a:ext uri="{FF2B5EF4-FFF2-40B4-BE49-F238E27FC236}">
                  <a16:creationId xmlns:a16="http://schemas.microsoft.com/office/drawing/2014/main" id="{AAA408BD-7E79-E724-1230-40B351F6FD31}"/>
                </a:ext>
              </a:extLst>
            </p:cNvPr>
            <p:cNvPicPr>
              <a:picLocks noChangeAspect="1"/>
            </p:cNvPicPr>
            <p:nvPr/>
          </p:nvPicPr>
          <p:blipFill>
            <a:blip r:embed="rId17"/>
            <a:stretch>
              <a:fillRect/>
            </a:stretch>
          </p:blipFill>
          <p:spPr>
            <a:xfrm>
              <a:off x="1793461" y="3365224"/>
              <a:ext cx="812800" cy="711200"/>
            </a:xfrm>
            <a:prstGeom prst="rect">
              <a:avLst/>
            </a:prstGeom>
          </p:spPr>
        </p:pic>
        <p:pic>
          <p:nvPicPr>
            <p:cNvPr id="29" name="Picture 28">
              <a:extLst>
                <a:ext uri="{FF2B5EF4-FFF2-40B4-BE49-F238E27FC236}">
                  <a16:creationId xmlns:a16="http://schemas.microsoft.com/office/drawing/2014/main" id="{0D2C3629-7DE9-956D-EAEA-9261F43C11B8}"/>
                </a:ext>
              </a:extLst>
            </p:cNvPr>
            <p:cNvPicPr>
              <a:picLocks noChangeAspect="1"/>
            </p:cNvPicPr>
            <p:nvPr/>
          </p:nvPicPr>
          <p:blipFill>
            <a:blip r:embed="rId18"/>
            <a:stretch>
              <a:fillRect/>
            </a:stretch>
          </p:blipFill>
          <p:spPr>
            <a:xfrm>
              <a:off x="2724979" y="487847"/>
              <a:ext cx="647700" cy="558800"/>
            </a:xfrm>
            <a:prstGeom prst="rect">
              <a:avLst/>
            </a:prstGeom>
          </p:spPr>
        </p:pic>
      </p:grpSp>
    </p:spTree>
    <p:extLst>
      <p:ext uri="{BB962C8B-B14F-4D97-AF65-F5344CB8AC3E}">
        <p14:creationId xmlns:p14="http://schemas.microsoft.com/office/powerpoint/2010/main" val="3167839148"/>
      </p:ext>
    </p:extLst>
  </p:cSld>
  <p:clrMap bg1="lt1" tx1="dk1" bg2="lt2" tx2="dk2" accent1="accent1" accent2="accent2" accent3="accent3" accent4="accent4" accent5="accent5" accent6="accent6" hlink="hlink" folHlink="folHlink"/>
  <p:sldLayoutIdLst>
    <p:sldLayoutId id="2147483710"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69B1C5-3B1E-6670-25BA-0D050DC99BC7}"/>
              </a:ext>
            </a:extLst>
          </p:cNvPr>
          <p:cNvPicPr>
            <a:picLocks noChangeAspect="1"/>
          </p:cNvPicPr>
          <p:nvPr userDrawn="1"/>
        </p:nvPicPr>
        <p:blipFill>
          <a:blip r:embed="rId3"/>
          <a:stretch>
            <a:fillRect/>
          </a:stretch>
        </p:blipFill>
        <p:spPr>
          <a:xfrm>
            <a:off x="7581900" y="4203700"/>
            <a:ext cx="1562100" cy="939800"/>
          </a:xfrm>
          <a:prstGeom prst="rect">
            <a:avLst/>
          </a:prstGeom>
        </p:spPr>
      </p:pic>
      <p:sp>
        <p:nvSpPr>
          <p:cNvPr id="8" name="TextBox 7">
            <a:extLst>
              <a:ext uri="{FF2B5EF4-FFF2-40B4-BE49-F238E27FC236}">
                <a16:creationId xmlns:a16="http://schemas.microsoft.com/office/drawing/2014/main" id="{B6923E3E-00A7-D535-711F-99567D251A17}"/>
              </a:ext>
            </a:extLst>
          </p:cNvPr>
          <p:cNvSpPr txBox="1"/>
          <p:nvPr userDrawn="1"/>
        </p:nvSpPr>
        <p:spPr>
          <a:xfrm>
            <a:off x="8099612" y="4522375"/>
            <a:ext cx="815788" cy="338554"/>
          </a:xfrm>
          <a:prstGeom prst="rect">
            <a:avLst/>
          </a:prstGeom>
          <a:noFill/>
        </p:spPr>
        <p:txBody>
          <a:bodyPr wrap="square" rtlCol="0">
            <a:spAutoFit/>
          </a:bodyPr>
          <a:lstStyle/>
          <a:p>
            <a:r>
              <a:rPr lang="en-US" sz="1600" b="1" err="1"/>
              <a:t>hrb.ie</a:t>
            </a:r>
            <a:endParaRPr lang="en-US" sz="1600" b="1"/>
          </a:p>
        </p:txBody>
      </p:sp>
      <p:cxnSp>
        <p:nvCxnSpPr>
          <p:cNvPr id="9" name="Straight Connector 8">
            <a:extLst>
              <a:ext uri="{FF2B5EF4-FFF2-40B4-BE49-F238E27FC236}">
                <a16:creationId xmlns:a16="http://schemas.microsoft.com/office/drawing/2014/main" id="{CBA32CEA-8D64-66F9-8DFD-EC6EB97F86A2}"/>
              </a:ext>
            </a:extLst>
          </p:cNvPr>
          <p:cNvCxnSpPr>
            <a:cxnSpLocks/>
          </p:cNvCxnSpPr>
          <p:nvPr userDrawn="1"/>
        </p:nvCxnSpPr>
        <p:spPr>
          <a:xfrm>
            <a:off x="1498600" y="4446494"/>
            <a:ext cx="7188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9D3A9AFA-389B-84CB-42DE-9A46BF7867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9339" y="4293111"/>
            <a:ext cx="1206500" cy="533400"/>
          </a:xfrm>
          <a:prstGeom prst="rect">
            <a:avLst/>
          </a:prstGeom>
        </p:spPr>
      </p:pic>
      <p:grpSp>
        <p:nvGrpSpPr>
          <p:cNvPr id="11" name="Group 10">
            <a:extLst>
              <a:ext uri="{FF2B5EF4-FFF2-40B4-BE49-F238E27FC236}">
                <a16:creationId xmlns:a16="http://schemas.microsoft.com/office/drawing/2014/main" id="{23694275-9E3C-511A-C21C-94B348488970}"/>
              </a:ext>
            </a:extLst>
          </p:cNvPr>
          <p:cNvGrpSpPr/>
          <p:nvPr userDrawn="1"/>
        </p:nvGrpSpPr>
        <p:grpSpPr>
          <a:xfrm>
            <a:off x="3750365" y="395633"/>
            <a:ext cx="1628085" cy="2874617"/>
            <a:chOff x="3750365" y="395633"/>
            <a:chExt cx="1628085" cy="2874617"/>
          </a:xfrm>
        </p:grpSpPr>
        <p:pic>
          <p:nvPicPr>
            <p:cNvPr id="12" name="Picture 11">
              <a:extLst>
                <a:ext uri="{FF2B5EF4-FFF2-40B4-BE49-F238E27FC236}">
                  <a16:creationId xmlns:a16="http://schemas.microsoft.com/office/drawing/2014/main" id="{8C8D138E-2852-0C7B-3778-37E7DC324172}"/>
                </a:ext>
              </a:extLst>
            </p:cNvPr>
            <p:cNvPicPr>
              <a:picLocks noChangeAspect="1"/>
            </p:cNvPicPr>
            <p:nvPr/>
          </p:nvPicPr>
          <p:blipFill>
            <a:blip r:embed="rId5"/>
            <a:stretch>
              <a:fillRect/>
            </a:stretch>
          </p:blipFill>
          <p:spPr>
            <a:xfrm>
              <a:off x="3765550" y="1873250"/>
              <a:ext cx="1612900" cy="1397000"/>
            </a:xfrm>
            <a:prstGeom prst="rect">
              <a:avLst/>
            </a:prstGeom>
          </p:spPr>
        </p:pic>
        <p:pic>
          <p:nvPicPr>
            <p:cNvPr id="13" name="Picture 12">
              <a:extLst>
                <a:ext uri="{FF2B5EF4-FFF2-40B4-BE49-F238E27FC236}">
                  <a16:creationId xmlns:a16="http://schemas.microsoft.com/office/drawing/2014/main" id="{723F9C4C-847E-C16E-8BCC-03113EE7F138}"/>
                </a:ext>
              </a:extLst>
            </p:cNvPr>
            <p:cNvPicPr>
              <a:picLocks noChangeAspect="1"/>
            </p:cNvPicPr>
            <p:nvPr/>
          </p:nvPicPr>
          <p:blipFill>
            <a:blip r:embed="rId6"/>
            <a:stretch>
              <a:fillRect/>
            </a:stretch>
          </p:blipFill>
          <p:spPr>
            <a:xfrm>
              <a:off x="3750365" y="395633"/>
              <a:ext cx="1612900" cy="1397000"/>
            </a:xfrm>
            <a:prstGeom prst="rect">
              <a:avLst/>
            </a:prstGeom>
          </p:spPr>
        </p:pic>
      </p:grpSp>
      <p:grpSp>
        <p:nvGrpSpPr>
          <p:cNvPr id="14" name="Group 13">
            <a:extLst>
              <a:ext uri="{FF2B5EF4-FFF2-40B4-BE49-F238E27FC236}">
                <a16:creationId xmlns:a16="http://schemas.microsoft.com/office/drawing/2014/main" id="{E962EAB8-41B2-A6E8-EB7B-5EF284C5DDB3}"/>
              </a:ext>
            </a:extLst>
          </p:cNvPr>
          <p:cNvGrpSpPr/>
          <p:nvPr userDrawn="1"/>
        </p:nvGrpSpPr>
        <p:grpSpPr>
          <a:xfrm>
            <a:off x="5051011" y="1134442"/>
            <a:ext cx="1612900" cy="2881795"/>
            <a:chOff x="5051011" y="1134442"/>
            <a:chExt cx="1612900" cy="2881795"/>
          </a:xfrm>
        </p:grpSpPr>
        <p:pic>
          <p:nvPicPr>
            <p:cNvPr id="15" name="Picture 14">
              <a:extLst>
                <a:ext uri="{FF2B5EF4-FFF2-40B4-BE49-F238E27FC236}">
                  <a16:creationId xmlns:a16="http://schemas.microsoft.com/office/drawing/2014/main" id="{9FEBE85E-6514-D142-8E2F-85B2956F50E0}"/>
                </a:ext>
              </a:extLst>
            </p:cNvPr>
            <p:cNvPicPr>
              <a:picLocks noChangeAspect="1"/>
            </p:cNvPicPr>
            <p:nvPr/>
          </p:nvPicPr>
          <p:blipFill>
            <a:blip r:embed="rId7"/>
            <a:stretch>
              <a:fillRect/>
            </a:stretch>
          </p:blipFill>
          <p:spPr>
            <a:xfrm>
              <a:off x="5051011" y="1134442"/>
              <a:ext cx="1612900" cy="1397000"/>
            </a:xfrm>
            <a:prstGeom prst="rect">
              <a:avLst/>
            </a:prstGeom>
          </p:spPr>
        </p:pic>
        <p:pic>
          <p:nvPicPr>
            <p:cNvPr id="16" name="Picture 15">
              <a:extLst>
                <a:ext uri="{FF2B5EF4-FFF2-40B4-BE49-F238E27FC236}">
                  <a16:creationId xmlns:a16="http://schemas.microsoft.com/office/drawing/2014/main" id="{B715E1B8-309A-BBD8-0C94-EA3FF072926F}"/>
                </a:ext>
              </a:extLst>
            </p:cNvPr>
            <p:cNvPicPr>
              <a:picLocks noChangeAspect="1"/>
            </p:cNvPicPr>
            <p:nvPr/>
          </p:nvPicPr>
          <p:blipFill>
            <a:blip r:embed="rId8"/>
            <a:stretch>
              <a:fillRect/>
            </a:stretch>
          </p:blipFill>
          <p:spPr>
            <a:xfrm>
              <a:off x="5051011" y="2619237"/>
              <a:ext cx="1612900" cy="1397000"/>
            </a:xfrm>
            <a:prstGeom prst="rect">
              <a:avLst/>
            </a:prstGeom>
          </p:spPr>
        </p:pic>
      </p:grpSp>
      <p:grpSp>
        <p:nvGrpSpPr>
          <p:cNvPr id="17" name="Group 16">
            <a:extLst>
              <a:ext uri="{FF2B5EF4-FFF2-40B4-BE49-F238E27FC236}">
                <a16:creationId xmlns:a16="http://schemas.microsoft.com/office/drawing/2014/main" id="{BCD0CBB7-7077-7EF0-8756-253E9F8A0906}"/>
              </a:ext>
            </a:extLst>
          </p:cNvPr>
          <p:cNvGrpSpPr/>
          <p:nvPr userDrawn="1"/>
        </p:nvGrpSpPr>
        <p:grpSpPr>
          <a:xfrm>
            <a:off x="6331778" y="395633"/>
            <a:ext cx="2191303" cy="2874617"/>
            <a:chOff x="6331778" y="395633"/>
            <a:chExt cx="2191303" cy="2874617"/>
          </a:xfrm>
        </p:grpSpPr>
        <p:pic>
          <p:nvPicPr>
            <p:cNvPr id="18" name="Picture 17">
              <a:extLst>
                <a:ext uri="{FF2B5EF4-FFF2-40B4-BE49-F238E27FC236}">
                  <a16:creationId xmlns:a16="http://schemas.microsoft.com/office/drawing/2014/main" id="{F032E996-DEBC-206A-E0AD-16E51F322ECA}"/>
                </a:ext>
              </a:extLst>
            </p:cNvPr>
            <p:cNvPicPr>
              <a:picLocks noChangeAspect="1"/>
            </p:cNvPicPr>
            <p:nvPr/>
          </p:nvPicPr>
          <p:blipFill>
            <a:blip r:embed="rId9"/>
            <a:stretch>
              <a:fillRect/>
            </a:stretch>
          </p:blipFill>
          <p:spPr>
            <a:xfrm>
              <a:off x="6331778" y="1873250"/>
              <a:ext cx="1612900" cy="1397000"/>
            </a:xfrm>
            <a:prstGeom prst="rect">
              <a:avLst/>
            </a:prstGeom>
          </p:spPr>
        </p:pic>
        <p:pic>
          <p:nvPicPr>
            <p:cNvPr id="19" name="Picture 18">
              <a:extLst>
                <a:ext uri="{FF2B5EF4-FFF2-40B4-BE49-F238E27FC236}">
                  <a16:creationId xmlns:a16="http://schemas.microsoft.com/office/drawing/2014/main" id="{4296BC5A-B1F8-369E-2628-B169AA320124}"/>
                </a:ext>
              </a:extLst>
            </p:cNvPr>
            <p:cNvPicPr>
              <a:picLocks noChangeAspect="1"/>
            </p:cNvPicPr>
            <p:nvPr/>
          </p:nvPicPr>
          <p:blipFill>
            <a:blip r:embed="rId10"/>
            <a:stretch>
              <a:fillRect/>
            </a:stretch>
          </p:blipFill>
          <p:spPr>
            <a:xfrm>
              <a:off x="6331778" y="395633"/>
              <a:ext cx="1612900" cy="1397000"/>
            </a:xfrm>
            <a:prstGeom prst="rect">
              <a:avLst/>
            </a:prstGeom>
          </p:spPr>
        </p:pic>
        <p:pic>
          <p:nvPicPr>
            <p:cNvPr id="20" name="Picture 19">
              <a:extLst>
                <a:ext uri="{FF2B5EF4-FFF2-40B4-BE49-F238E27FC236}">
                  <a16:creationId xmlns:a16="http://schemas.microsoft.com/office/drawing/2014/main" id="{D61F5814-1C30-21BD-C56A-9385C29E6EA3}"/>
                </a:ext>
              </a:extLst>
            </p:cNvPr>
            <p:cNvPicPr>
              <a:picLocks noChangeAspect="1"/>
            </p:cNvPicPr>
            <p:nvPr/>
          </p:nvPicPr>
          <p:blipFill>
            <a:blip r:embed="rId11"/>
            <a:stretch>
              <a:fillRect/>
            </a:stretch>
          </p:blipFill>
          <p:spPr>
            <a:xfrm>
              <a:off x="7608681" y="1432892"/>
              <a:ext cx="914400" cy="800100"/>
            </a:xfrm>
            <a:prstGeom prst="rect">
              <a:avLst/>
            </a:prstGeom>
          </p:spPr>
        </p:pic>
      </p:grpSp>
      <p:grpSp>
        <p:nvGrpSpPr>
          <p:cNvPr id="21" name="Group 20">
            <a:extLst>
              <a:ext uri="{FF2B5EF4-FFF2-40B4-BE49-F238E27FC236}">
                <a16:creationId xmlns:a16="http://schemas.microsoft.com/office/drawing/2014/main" id="{A849DF58-0F42-1202-EB40-13A10963E614}"/>
              </a:ext>
            </a:extLst>
          </p:cNvPr>
          <p:cNvGrpSpPr/>
          <p:nvPr userDrawn="1"/>
        </p:nvGrpSpPr>
        <p:grpSpPr>
          <a:xfrm>
            <a:off x="602973" y="388455"/>
            <a:ext cx="2191303" cy="2888974"/>
            <a:chOff x="602973" y="388455"/>
            <a:chExt cx="2191303" cy="2888974"/>
          </a:xfrm>
        </p:grpSpPr>
        <p:pic>
          <p:nvPicPr>
            <p:cNvPr id="22" name="Picture 21">
              <a:extLst>
                <a:ext uri="{FF2B5EF4-FFF2-40B4-BE49-F238E27FC236}">
                  <a16:creationId xmlns:a16="http://schemas.microsoft.com/office/drawing/2014/main" id="{59BE07BD-9850-6FEF-986B-4AEA2D9A6343}"/>
                </a:ext>
              </a:extLst>
            </p:cNvPr>
            <p:cNvPicPr>
              <a:picLocks noChangeAspect="1"/>
            </p:cNvPicPr>
            <p:nvPr/>
          </p:nvPicPr>
          <p:blipFill>
            <a:blip r:embed="rId12"/>
            <a:stretch>
              <a:fillRect/>
            </a:stretch>
          </p:blipFill>
          <p:spPr>
            <a:xfrm>
              <a:off x="1181376" y="1880429"/>
              <a:ext cx="1612900" cy="1397000"/>
            </a:xfrm>
            <a:prstGeom prst="rect">
              <a:avLst/>
            </a:prstGeom>
          </p:spPr>
        </p:pic>
        <p:pic>
          <p:nvPicPr>
            <p:cNvPr id="23" name="Picture 22">
              <a:extLst>
                <a:ext uri="{FF2B5EF4-FFF2-40B4-BE49-F238E27FC236}">
                  <a16:creationId xmlns:a16="http://schemas.microsoft.com/office/drawing/2014/main" id="{1F2C415A-F950-C445-8481-32B78BFBDCE8}"/>
                </a:ext>
              </a:extLst>
            </p:cNvPr>
            <p:cNvPicPr>
              <a:picLocks noChangeAspect="1"/>
            </p:cNvPicPr>
            <p:nvPr/>
          </p:nvPicPr>
          <p:blipFill>
            <a:blip r:embed="rId13"/>
            <a:stretch>
              <a:fillRect/>
            </a:stretch>
          </p:blipFill>
          <p:spPr>
            <a:xfrm>
              <a:off x="1181376" y="388455"/>
              <a:ext cx="1612900" cy="1397000"/>
            </a:xfrm>
            <a:prstGeom prst="rect">
              <a:avLst/>
            </a:prstGeom>
          </p:spPr>
        </p:pic>
        <p:pic>
          <p:nvPicPr>
            <p:cNvPr id="24" name="Picture 23">
              <a:extLst>
                <a:ext uri="{FF2B5EF4-FFF2-40B4-BE49-F238E27FC236}">
                  <a16:creationId xmlns:a16="http://schemas.microsoft.com/office/drawing/2014/main" id="{3B8E82CE-B1A5-0F23-EBC5-18ED50204301}"/>
                </a:ext>
              </a:extLst>
            </p:cNvPr>
            <p:cNvPicPr>
              <a:picLocks noChangeAspect="1"/>
            </p:cNvPicPr>
            <p:nvPr/>
          </p:nvPicPr>
          <p:blipFill>
            <a:blip r:embed="rId14"/>
            <a:stretch>
              <a:fillRect/>
            </a:stretch>
          </p:blipFill>
          <p:spPr>
            <a:xfrm>
              <a:off x="602973" y="1434273"/>
              <a:ext cx="914400" cy="800100"/>
            </a:xfrm>
            <a:prstGeom prst="rect">
              <a:avLst/>
            </a:prstGeom>
          </p:spPr>
        </p:pic>
      </p:grpSp>
      <p:grpSp>
        <p:nvGrpSpPr>
          <p:cNvPr id="25" name="Group 24">
            <a:extLst>
              <a:ext uri="{FF2B5EF4-FFF2-40B4-BE49-F238E27FC236}">
                <a16:creationId xmlns:a16="http://schemas.microsoft.com/office/drawing/2014/main" id="{F7AEB1FC-8AF6-CF25-8AD0-7AEEA6C99FE2}"/>
              </a:ext>
            </a:extLst>
          </p:cNvPr>
          <p:cNvGrpSpPr/>
          <p:nvPr userDrawn="1"/>
        </p:nvGrpSpPr>
        <p:grpSpPr>
          <a:xfrm>
            <a:off x="1793461" y="487847"/>
            <a:ext cx="2299529" cy="3588577"/>
            <a:chOff x="1793461" y="487847"/>
            <a:chExt cx="2299529" cy="3588577"/>
          </a:xfrm>
        </p:grpSpPr>
        <p:pic>
          <p:nvPicPr>
            <p:cNvPr id="26" name="Picture 25">
              <a:extLst>
                <a:ext uri="{FF2B5EF4-FFF2-40B4-BE49-F238E27FC236}">
                  <a16:creationId xmlns:a16="http://schemas.microsoft.com/office/drawing/2014/main" id="{8C9A1103-BC37-9B62-FEE8-EB90E75692D2}"/>
                </a:ext>
              </a:extLst>
            </p:cNvPr>
            <p:cNvPicPr>
              <a:picLocks noChangeAspect="1"/>
            </p:cNvPicPr>
            <p:nvPr/>
          </p:nvPicPr>
          <p:blipFill>
            <a:blip r:embed="rId15"/>
            <a:stretch>
              <a:fillRect/>
            </a:stretch>
          </p:blipFill>
          <p:spPr>
            <a:xfrm>
              <a:off x="2460211" y="1134442"/>
              <a:ext cx="1612900" cy="1397000"/>
            </a:xfrm>
            <a:prstGeom prst="rect">
              <a:avLst/>
            </a:prstGeom>
          </p:spPr>
        </p:pic>
        <p:pic>
          <p:nvPicPr>
            <p:cNvPr id="27" name="Picture 26">
              <a:extLst>
                <a:ext uri="{FF2B5EF4-FFF2-40B4-BE49-F238E27FC236}">
                  <a16:creationId xmlns:a16="http://schemas.microsoft.com/office/drawing/2014/main" id="{A0ABCE93-4B85-3CE0-B25C-2EE686928303}"/>
                </a:ext>
              </a:extLst>
            </p:cNvPr>
            <p:cNvPicPr>
              <a:picLocks noChangeAspect="1"/>
            </p:cNvPicPr>
            <p:nvPr/>
          </p:nvPicPr>
          <p:blipFill>
            <a:blip r:embed="rId16"/>
            <a:stretch>
              <a:fillRect/>
            </a:stretch>
          </p:blipFill>
          <p:spPr>
            <a:xfrm>
              <a:off x="2480090" y="2619237"/>
              <a:ext cx="1612900" cy="1397000"/>
            </a:xfrm>
            <a:prstGeom prst="rect">
              <a:avLst/>
            </a:prstGeom>
          </p:spPr>
        </p:pic>
        <p:pic>
          <p:nvPicPr>
            <p:cNvPr id="28" name="Picture 27">
              <a:extLst>
                <a:ext uri="{FF2B5EF4-FFF2-40B4-BE49-F238E27FC236}">
                  <a16:creationId xmlns:a16="http://schemas.microsoft.com/office/drawing/2014/main" id="{AAA408BD-7E79-E724-1230-40B351F6FD31}"/>
                </a:ext>
              </a:extLst>
            </p:cNvPr>
            <p:cNvPicPr>
              <a:picLocks noChangeAspect="1"/>
            </p:cNvPicPr>
            <p:nvPr/>
          </p:nvPicPr>
          <p:blipFill>
            <a:blip r:embed="rId17"/>
            <a:stretch>
              <a:fillRect/>
            </a:stretch>
          </p:blipFill>
          <p:spPr>
            <a:xfrm>
              <a:off x="1793461" y="3365224"/>
              <a:ext cx="812800" cy="711200"/>
            </a:xfrm>
            <a:prstGeom prst="rect">
              <a:avLst/>
            </a:prstGeom>
          </p:spPr>
        </p:pic>
        <p:pic>
          <p:nvPicPr>
            <p:cNvPr id="29" name="Picture 28">
              <a:extLst>
                <a:ext uri="{FF2B5EF4-FFF2-40B4-BE49-F238E27FC236}">
                  <a16:creationId xmlns:a16="http://schemas.microsoft.com/office/drawing/2014/main" id="{0D2C3629-7DE9-956D-EAEA-9261F43C11B8}"/>
                </a:ext>
              </a:extLst>
            </p:cNvPr>
            <p:cNvPicPr>
              <a:picLocks noChangeAspect="1"/>
            </p:cNvPicPr>
            <p:nvPr/>
          </p:nvPicPr>
          <p:blipFill>
            <a:blip r:embed="rId18"/>
            <a:stretch>
              <a:fillRect/>
            </a:stretch>
          </p:blipFill>
          <p:spPr>
            <a:xfrm>
              <a:off x="2724979" y="487847"/>
              <a:ext cx="647700" cy="558800"/>
            </a:xfrm>
            <a:prstGeom prst="rect">
              <a:avLst/>
            </a:prstGeom>
          </p:spPr>
        </p:pic>
      </p:grpSp>
    </p:spTree>
    <p:extLst>
      <p:ext uri="{BB962C8B-B14F-4D97-AF65-F5344CB8AC3E}">
        <p14:creationId xmlns:p14="http://schemas.microsoft.com/office/powerpoint/2010/main" val="1800268522"/>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notebooklm.google.com/notebook/93042f2f-4d58-484b-b947-436509192185/audio"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45D9-B9B0-7497-CF18-22E2892CCDCE}"/>
              </a:ext>
            </a:extLst>
          </p:cNvPr>
          <p:cNvSpPr>
            <a:spLocks noGrp="1"/>
          </p:cNvSpPr>
          <p:nvPr>
            <p:ph type="ctrTitle"/>
          </p:nvPr>
        </p:nvSpPr>
        <p:spPr/>
        <p:txBody>
          <a:bodyPr/>
          <a:lstStyle/>
          <a:p>
            <a:r>
              <a:rPr lang="en-US" dirty="0" err="1"/>
              <a:t>TARCiS</a:t>
            </a:r>
            <a:endParaRPr lang="en-US" dirty="0"/>
          </a:p>
        </p:txBody>
      </p:sp>
      <p:sp>
        <p:nvSpPr>
          <p:cNvPr id="5" name="Subtitle 4">
            <a:extLst>
              <a:ext uri="{FF2B5EF4-FFF2-40B4-BE49-F238E27FC236}">
                <a16:creationId xmlns:a16="http://schemas.microsoft.com/office/drawing/2014/main" id="{84D93947-D340-F2BE-CB63-D4390BADB23D}"/>
              </a:ext>
            </a:extLst>
          </p:cNvPr>
          <p:cNvSpPr>
            <a:spLocks noGrp="1"/>
          </p:cNvSpPr>
          <p:nvPr>
            <p:ph type="subTitle" idx="1"/>
          </p:nvPr>
        </p:nvSpPr>
        <p:spPr>
          <a:xfrm>
            <a:off x="648000" y="2808000"/>
            <a:ext cx="5582203" cy="995258"/>
          </a:xfrm>
        </p:spPr>
        <p:txBody>
          <a:bodyPr/>
          <a:lstStyle/>
          <a:p>
            <a:r>
              <a:rPr lang="en-GB" dirty="0"/>
              <a:t>(Terminology, Application, and Reporting of Citation Searching)</a:t>
            </a:r>
          </a:p>
          <a:p>
            <a:endParaRPr lang="en-IE" dirty="0"/>
          </a:p>
        </p:txBody>
      </p:sp>
      <p:sp>
        <p:nvSpPr>
          <p:cNvPr id="6" name="Text Placeholder 5">
            <a:extLst>
              <a:ext uri="{FF2B5EF4-FFF2-40B4-BE49-F238E27FC236}">
                <a16:creationId xmlns:a16="http://schemas.microsoft.com/office/drawing/2014/main" id="{9497378A-48B3-FF6E-DFB6-BEB0492E5D9A}"/>
              </a:ext>
            </a:extLst>
          </p:cNvPr>
          <p:cNvSpPr>
            <a:spLocks noGrp="1"/>
          </p:cNvSpPr>
          <p:nvPr>
            <p:ph type="body" sz="quarter" idx="10"/>
          </p:nvPr>
        </p:nvSpPr>
        <p:spPr>
          <a:xfrm>
            <a:off x="648000" y="3908425"/>
            <a:ext cx="4643438" cy="995258"/>
          </a:xfrm>
        </p:spPr>
        <p:txBody>
          <a:bodyPr/>
          <a:lstStyle/>
          <a:p>
            <a:r>
              <a:rPr lang="en-GB" dirty="0"/>
              <a:t>Louise Farragher, Ailish Farragher, Caitríona Lee, Niall O’Brien</a:t>
            </a:r>
            <a:endParaRPr lang="en-IE" dirty="0"/>
          </a:p>
        </p:txBody>
      </p:sp>
    </p:spTree>
    <p:extLst>
      <p:ext uri="{BB962C8B-B14F-4D97-AF65-F5344CB8AC3E}">
        <p14:creationId xmlns:p14="http://schemas.microsoft.com/office/powerpoint/2010/main" val="167367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D302C-FE63-5E29-3A9A-43BDF0B41A79}"/>
              </a:ext>
            </a:extLst>
          </p:cNvPr>
          <p:cNvPicPr>
            <a:picLocks noChangeAspect="1"/>
          </p:cNvPicPr>
          <p:nvPr/>
        </p:nvPicPr>
        <p:blipFill>
          <a:blip r:embed="rId3"/>
          <a:stretch>
            <a:fillRect/>
          </a:stretch>
        </p:blipFill>
        <p:spPr>
          <a:xfrm>
            <a:off x="1893093" y="0"/>
            <a:ext cx="5357813" cy="5143500"/>
          </a:xfrm>
          <a:prstGeom prst="rect">
            <a:avLst/>
          </a:prstGeom>
        </p:spPr>
      </p:pic>
    </p:spTree>
    <p:extLst>
      <p:ext uri="{BB962C8B-B14F-4D97-AF65-F5344CB8AC3E}">
        <p14:creationId xmlns:p14="http://schemas.microsoft.com/office/powerpoint/2010/main" val="3304589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7C6E2-965E-2408-8638-DCA0EE7F650B}"/>
              </a:ext>
            </a:extLst>
          </p:cNvPr>
          <p:cNvSpPr>
            <a:spLocks noGrp="1"/>
          </p:cNvSpPr>
          <p:nvPr>
            <p:ph type="ctrTitle"/>
          </p:nvPr>
        </p:nvSpPr>
        <p:spPr/>
        <p:txBody>
          <a:bodyPr/>
          <a:lstStyle/>
          <a:p>
            <a:r>
              <a:rPr lang="en-GB" dirty="0" err="1"/>
              <a:t>TARCiS</a:t>
            </a:r>
            <a:r>
              <a:rPr lang="en-GB" dirty="0"/>
              <a:t> 10 recommendations </a:t>
            </a:r>
          </a:p>
        </p:txBody>
      </p:sp>
    </p:spTree>
    <p:extLst>
      <p:ext uri="{BB962C8B-B14F-4D97-AF65-F5344CB8AC3E}">
        <p14:creationId xmlns:p14="http://schemas.microsoft.com/office/powerpoint/2010/main" val="243814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A88BE-8990-525F-112F-49CF154B44FE}"/>
              </a:ext>
            </a:extLst>
          </p:cNvPr>
          <p:cNvSpPr>
            <a:spLocks noGrp="1"/>
          </p:cNvSpPr>
          <p:nvPr>
            <p:ph type="title"/>
          </p:nvPr>
        </p:nvSpPr>
        <p:spPr>
          <a:xfrm>
            <a:off x="0" y="0"/>
            <a:ext cx="9070848" cy="663388"/>
          </a:xfrm>
        </p:spPr>
        <p:txBody>
          <a:bodyPr/>
          <a:lstStyle/>
          <a:p>
            <a:r>
              <a:rPr lang="en-GB" sz="3200" dirty="0"/>
              <a:t>1. The following terminology should be used to describe search methods that exploit citation relationships:</a:t>
            </a:r>
            <a:br>
              <a:rPr lang="en-GB" sz="3200" dirty="0"/>
            </a:br>
            <a:br>
              <a:rPr lang="en-GB" dirty="0"/>
            </a:br>
            <a:endParaRPr lang="en-GB" dirty="0"/>
          </a:p>
        </p:txBody>
      </p:sp>
      <p:sp>
        <p:nvSpPr>
          <p:cNvPr id="3" name="Text Placeholder 2">
            <a:extLst>
              <a:ext uri="{FF2B5EF4-FFF2-40B4-BE49-F238E27FC236}">
                <a16:creationId xmlns:a16="http://schemas.microsoft.com/office/drawing/2014/main" id="{25130597-C676-A32C-100A-2F27B36297E0}"/>
              </a:ext>
            </a:extLst>
          </p:cNvPr>
          <p:cNvSpPr>
            <a:spLocks noGrp="1"/>
          </p:cNvSpPr>
          <p:nvPr>
            <p:ph type="body" idx="1"/>
          </p:nvPr>
        </p:nvSpPr>
        <p:spPr>
          <a:xfrm>
            <a:off x="457200" y="1033272"/>
            <a:ext cx="8229600" cy="3176539"/>
          </a:xfrm>
        </p:spPr>
        <p:txBody>
          <a:bodyPr/>
          <a:lstStyle/>
          <a:p>
            <a:endParaRPr lang="en-GB" sz="1800" dirty="0"/>
          </a:p>
          <a:p>
            <a:pPr marL="342900" indent="-342900">
              <a:buFont typeface="Arial" panose="020B0604020202020204" pitchFamily="34" charset="0"/>
              <a:buChar char="•"/>
            </a:pPr>
            <a:r>
              <a:rPr lang="en-GB" dirty="0"/>
              <a:t>“Citation searching” as an umbrella term.</a:t>
            </a:r>
          </a:p>
          <a:p>
            <a:pPr marL="342900" indent="-342900">
              <a:buFont typeface="Arial" panose="020B0604020202020204" pitchFamily="34" charset="0"/>
              <a:buChar char="•"/>
            </a:pPr>
            <a:r>
              <a:rPr lang="en-GB" dirty="0"/>
              <a:t>“Backward citation searching” to describe the sub-method </a:t>
            </a:r>
            <a:r>
              <a:rPr lang="en-GB" b="1" dirty="0"/>
              <a:t>retrieving and screening</a:t>
            </a:r>
            <a:r>
              <a:rPr lang="en-GB" dirty="0"/>
              <a:t> cited references.</a:t>
            </a:r>
          </a:p>
          <a:p>
            <a:pPr marL="342900" indent="-342900">
              <a:buFont typeface="Arial" panose="020B0604020202020204" pitchFamily="34" charset="0"/>
              <a:buChar char="•"/>
            </a:pPr>
            <a:r>
              <a:rPr lang="en-GB" dirty="0"/>
              <a:t>“Forward citation searching” to describe the sub-method retrieving and screening citing references.</a:t>
            </a:r>
          </a:p>
          <a:p>
            <a:pPr marL="342900" indent="-342900">
              <a:buFont typeface="Arial" panose="020B0604020202020204" pitchFamily="34" charset="0"/>
              <a:buChar char="•"/>
            </a:pPr>
            <a:r>
              <a:rPr lang="en-GB" dirty="0"/>
              <a:t>“Reference list checking” to describe the sub-method retrieving and screening cited references by manually reviewing reference lists.</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0883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9D451-F68D-D75C-1519-4AC31B496891}"/>
              </a:ext>
            </a:extLst>
          </p:cNvPr>
          <p:cNvSpPr>
            <a:spLocks noGrp="1"/>
          </p:cNvSpPr>
          <p:nvPr>
            <p:ph type="title"/>
          </p:nvPr>
        </p:nvSpPr>
        <p:spPr>
          <a:xfrm>
            <a:off x="0" y="0"/>
            <a:ext cx="8220635" cy="672353"/>
          </a:xfrm>
        </p:spPr>
        <p:txBody>
          <a:bodyPr/>
          <a:lstStyle/>
          <a:p>
            <a:r>
              <a:rPr lang="en-GB" sz="3200" dirty="0"/>
              <a:t>1. The following terminology should be used to describe search methods that exploit citation relationships (</a:t>
            </a:r>
            <a:r>
              <a:rPr lang="en-GB" sz="3200" dirty="0" err="1"/>
              <a:t>cntd</a:t>
            </a:r>
            <a:r>
              <a:rPr lang="en-GB" sz="3200" dirty="0"/>
              <a:t>):</a:t>
            </a:r>
            <a:br>
              <a:rPr lang="en-GB" sz="3200" dirty="0"/>
            </a:br>
            <a:endParaRPr lang="en-GB" sz="3200" dirty="0"/>
          </a:p>
        </p:txBody>
      </p:sp>
      <p:sp>
        <p:nvSpPr>
          <p:cNvPr id="3" name="Content Placeholder 2">
            <a:extLst>
              <a:ext uri="{FF2B5EF4-FFF2-40B4-BE49-F238E27FC236}">
                <a16:creationId xmlns:a16="http://schemas.microsoft.com/office/drawing/2014/main" id="{DC94C53E-091B-DD16-DC85-46E93320D2BD}"/>
              </a:ext>
            </a:extLst>
          </p:cNvPr>
          <p:cNvSpPr>
            <a:spLocks noGrp="1"/>
          </p:cNvSpPr>
          <p:nvPr>
            <p:ph idx="1"/>
          </p:nvPr>
        </p:nvSpPr>
        <p:spPr/>
        <p:txBody>
          <a:bodyPr/>
          <a:lstStyle/>
          <a:p>
            <a:pPr marL="0" indent="0">
              <a:buNone/>
            </a:pPr>
            <a:endParaRPr lang="en-GB" dirty="0"/>
          </a:p>
          <a:p>
            <a:r>
              <a:rPr lang="en-GB" dirty="0"/>
              <a:t>“Co-citing citation searching” to describe the sub-method retrieving and screening co-citing references.</a:t>
            </a:r>
          </a:p>
          <a:p>
            <a:r>
              <a:rPr lang="en-GB" dirty="0"/>
              <a:t>“Iterative citation searching” to describe one or more repetition(s) of a search method that exploits citation relationships.</a:t>
            </a:r>
          </a:p>
          <a:p>
            <a:r>
              <a:rPr lang="en-GB" dirty="0"/>
              <a:t>“Seed references” to describe relevant articles that are known beforehand and used as a starting point for any citation search.</a:t>
            </a:r>
          </a:p>
          <a:p>
            <a:endParaRPr lang="en-GB" dirty="0"/>
          </a:p>
        </p:txBody>
      </p:sp>
    </p:spTree>
    <p:extLst>
      <p:ext uri="{BB962C8B-B14F-4D97-AF65-F5344CB8AC3E}">
        <p14:creationId xmlns:p14="http://schemas.microsoft.com/office/powerpoint/2010/main" val="299056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D6469-E408-58FA-DF44-92F2D9DDFE90}"/>
              </a:ext>
            </a:extLst>
          </p:cNvPr>
          <p:cNvSpPr>
            <a:spLocks noGrp="1"/>
          </p:cNvSpPr>
          <p:nvPr>
            <p:ph type="title"/>
          </p:nvPr>
        </p:nvSpPr>
        <p:spPr/>
        <p:txBody>
          <a:bodyPr/>
          <a:lstStyle/>
          <a:p>
            <a:r>
              <a:rPr lang="en-GB" dirty="0" err="1"/>
              <a:t>TARCiS</a:t>
            </a:r>
            <a:r>
              <a:rPr lang="en-GB" dirty="0"/>
              <a:t> 10 recommendations </a:t>
            </a:r>
          </a:p>
        </p:txBody>
      </p:sp>
      <p:sp>
        <p:nvSpPr>
          <p:cNvPr id="3" name="Content Placeholder 2">
            <a:extLst>
              <a:ext uri="{FF2B5EF4-FFF2-40B4-BE49-F238E27FC236}">
                <a16:creationId xmlns:a16="http://schemas.microsoft.com/office/drawing/2014/main" id="{94F9B80C-23F0-2BB8-5C64-CFB7B1447437}"/>
              </a:ext>
            </a:extLst>
          </p:cNvPr>
          <p:cNvSpPr>
            <a:spLocks noGrp="1"/>
          </p:cNvSpPr>
          <p:nvPr>
            <p:ph idx="1"/>
          </p:nvPr>
        </p:nvSpPr>
        <p:spPr/>
        <p:txBody>
          <a:bodyPr/>
          <a:lstStyle/>
          <a:p>
            <a:pPr marL="457200" indent="-457200">
              <a:buFont typeface="+mj-lt"/>
              <a:buAutoNum type="arabicPeriod" startAt="2"/>
            </a:pPr>
            <a:r>
              <a:rPr lang="en-GB" dirty="0"/>
              <a:t>For systematic search topics that are difficult to search for, backward and forward citation searching should be seriously considered as supplementary search techniques.</a:t>
            </a:r>
          </a:p>
          <a:p>
            <a:pPr marL="457200" indent="-457200">
              <a:buFont typeface="+mj-lt"/>
              <a:buAutoNum type="arabicPeriod" startAt="2"/>
            </a:pPr>
            <a:r>
              <a:rPr lang="en-GB" dirty="0"/>
              <a:t>For systematic search topics that are easier to search for and addressed by a highly sensitive search, backward and forward citation searching are not explicitly recommended as supplementary search techniques. Reference list checking of included records can be used to confirm the sensitivity of the search strategy.</a:t>
            </a:r>
          </a:p>
        </p:txBody>
      </p:sp>
    </p:spTree>
    <p:extLst>
      <p:ext uri="{BB962C8B-B14F-4D97-AF65-F5344CB8AC3E}">
        <p14:creationId xmlns:p14="http://schemas.microsoft.com/office/powerpoint/2010/main" val="51448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36A80-3ADD-8453-58AA-C1F3883C1FC7}"/>
              </a:ext>
            </a:extLst>
          </p:cNvPr>
          <p:cNvSpPr>
            <a:spLocks noGrp="1"/>
          </p:cNvSpPr>
          <p:nvPr>
            <p:ph type="title"/>
          </p:nvPr>
        </p:nvSpPr>
        <p:spPr/>
        <p:txBody>
          <a:bodyPr/>
          <a:lstStyle/>
          <a:p>
            <a:r>
              <a:rPr lang="en-GB" dirty="0" err="1"/>
              <a:t>TARCiS</a:t>
            </a:r>
            <a:r>
              <a:rPr lang="en-GB" dirty="0"/>
              <a:t> 10 recommendations </a:t>
            </a:r>
          </a:p>
        </p:txBody>
      </p:sp>
      <p:sp>
        <p:nvSpPr>
          <p:cNvPr id="3" name="Content Placeholder 2">
            <a:extLst>
              <a:ext uri="{FF2B5EF4-FFF2-40B4-BE49-F238E27FC236}">
                <a16:creationId xmlns:a16="http://schemas.microsoft.com/office/drawing/2014/main" id="{76CB78E5-4AAB-B041-59A6-653AA4067CDB}"/>
              </a:ext>
            </a:extLst>
          </p:cNvPr>
          <p:cNvSpPr>
            <a:spLocks noGrp="1"/>
          </p:cNvSpPr>
          <p:nvPr>
            <p:ph idx="1"/>
          </p:nvPr>
        </p:nvSpPr>
        <p:spPr/>
        <p:txBody>
          <a:bodyPr/>
          <a:lstStyle/>
          <a:p>
            <a:pPr marL="457200" indent="-457200">
              <a:buFont typeface="+mj-lt"/>
              <a:buAutoNum type="arabicPeriod" startAt="4"/>
            </a:pPr>
            <a:r>
              <a:rPr lang="en-GB" dirty="0"/>
              <a:t>Backward and forward citation searching as supplementary search techniques should be based on all included records of the primary search (</a:t>
            </a:r>
            <a:r>
              <a:rPr lang="en-GB" dirty="0" err="1"/>
              <a:t>ie</a:t>
            </a:r>
            <a:r>
              <a:rPr lang="en-GB" dirty="0"/>
              <a:t>, all records that meet the inclusion criteria of the review after full text screening of the primary search results). Occasionally, it can be justified to deviate from this recommendation and either use further pertinent records as additional seed references or only a defined sample of the included records.</a:t>
            </a:r>
          </a:p>
          <a:p>
            <a:pPr marL="457200" indent="-457200">
              <a:buFont typeface="+mj-lt"/>
              <a:buAutoNum type="arabicPeriod" startAt="4"/>
            </a:pPr>
            <a:r>
              <a:rPr lang="en-GB" dirty="0"/>
              <a:t>Backward citation searching should ideally be conducted by screening the titles and abstracts of the seed references as provided by a citation index. Screening titles as provided when checking reference lists of the seed references can still be performed.</a:t>
            </a:r>
          </a:p>
        </p:txBody>
      </p:sp>
    </p:spTree>
    <p:extLst>
      <p:ext uri="{BB962C8B-B14F-4D97-AF65-F5344CB8AC3E}">
        <p14:creationId xmlns:p14="http://schemas.microsoft.com/office/powerpoint/2010/main" val="81139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8436-199B-B2DB-A584-89E9DC906F31}"/>
              </a:ext>
            </a:extLst>
          </p:cNvPr>
          <p:cNvSpPr>
            <a:spLocks noGrp="1"/>
          </p:cNvSpPr>
          <p:nvPr>
            <p:ph type="title"/>
          </p:nvPr>
        </p:nvSpPr>
        <p:spPr/>
        <p:txBody>
          <a:bodyPr/>
          <a:lstStyle/>
          <a:p>
            <a:r>
              <a:rPr lang="en-GB" dirty="0" err="1"/>
              <a:t>TARCiS</a:t>
            </a:r>
            <a:r>
              <a:rPr lang="en-GB" dirty="0"/>
              <a:t> 10 recommendations </a:t>
            </a:r>
          </a:p>
        </p:txBody>
      </p:sp>
      <p:sp>
        <p:nvSpPr>
          <p:cNvPr id="3" name="Content Placeholder 2">
            <a:extLst>
              <a:ext uri="{FF2B5EF4-FFF2-40B4-BE49-F238E27FC236}">
                <a16:creationId xmlns:a16="http://schemas.microsoft.com/office/drawing/2014/main" id="{3C71B1C1-00DB-B467-BCCF-AB7D1B9791FA}"/>
              </a:ext>
            </a:extLst>
          </p:cNvPr>
          <p:cNvSpPr>
            <a:spLocks noGrp="1"/>
          </p:cNvSpPr>
          <p:nvPr>
            <p:ph idx="1"/>
          </p:nvPr>
        </p:nvSpPr>
        <p:spPr/>
        <p:txBody>
          <a:bodyPr/>
          <a:lstStyle/>
          <a:p>
            <a:pPr marL="457200" indent="-457200">
              <a:buFont typeface="+mj-lt"/>
              <a:buAutoNum type="arabicPeriod" startAt="6"/>
            </a:pPr>
            <a:r>
              <a:rPr lang="en-GB" dirty="0"/>
              <a:t>Using the combined coverage of two citation indexes for citation searching to achieve more extensive coverage should be considered if access is available. This combination is especially meaningful if seed references cannot be found in one index and reference lists were not checked.</a:t>
            </a:r>
          </a:p>
          <a:p>
            <a:pPr marL="457200" indent="-457200">
              <a:buFont typeface="+mj-lt"/>
              <a:buAutoNum type="arabicPeriod" startAt="6"/>
            </a:pPr>
            <a:r>
              <a:rPr lang="en-GB" dirty="0"/>
              <a:t>Before screening, the results of supplementary backward and forward citation searching should be deduplicated.</a:t>
            </a:r>
          </a:p>
          <a:p>
            <a:pPr marL="457200" indent="-457200">
              <a:buFont typeface="+mj-lt"/>
              <a:buAutoNum type="arabicPeriod" startAt="6"/>
            </a:pPr>
            <a:r>
              <a:rPr lang="en-GB" dirty="0"/>
              <a:t>If citation searching finds additional eligible records, another iteration of citation searching should be considered using these records as new seed references.</a:t>
            </a:r>
          </a:p>
          <a:p>
            <a:endParaRPr lang="en-GB" dirty="0"/>
          </a:p>
        </p:txBody>
      </p:sp>
    </p:spTree>
    <p:extLst>
      <p:ext uri="{BB962C8B-B14F-4D97-AF65-F5344CB8AC3E}">
        <p14:creationId xmlns:p14="http://schemas.microsoft.com/office/powerpoint/2010/main" val="688722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51BC-53C1-ADBA-6840-4A8A31B13BD1}"/>
              </a:ext>
            </a:extLst>
          </p:cNvPr>
          <p:cNvSpPr>
            <a:spLocks noGrp="1"/>
          </p:cNvSpPr>
          <p:nvPr>
            <p:ph type="title"/>
          </p:nvPr>
        </p:nvSpPr>
        <p:spPr/>
        <p:txBody>
          <a:bodyPr/>
          <a:lstStyle/>
          <a:p>
            <a:r>
              <a:rPr lang="en-GB" dirty="0" err="1"/>
              <a:t>TARCiS</a:t>
            </a:r>
            <a:r>
              <a:rPr lang="en-GB" dirty="0"/>
              <a:t> 10 recommendations </a:t>
            </a:r>
          </a:p>
        </p:txBody>
      </p:sp>
      <p:sp>
        <p:nvSpPr>
          <p:cNvPr id="3" name="Content Placeholder 2">
            <a:extLst>
              <a:ext uri="{FF2B5EF4-FFF2-40B4-BE49-F238E27FC236}">
                <a16:creationId xmlns:a16="http://schemas.microsoft.com/office/drawing/2014/main" id="{DA59F503-4AE0-AFFF-133F-4A786F004E81}"/>
              </a:ext>
            </a:extLst>
          </p:cNvPr>
          <p:cNvSpPr>
            <a:spLocks noGrp="1"/>
          </p:cNvSpPr>
          <p:nvPr>
            <p:ph idx="1"/>
          </p:nvPr>
        </p:nvSpPr>
        <p:spPr/>
        <p:txBody>
          <a:bodyPr/>
          <a:lstStyle/>
          <a:p>
            <a:pPr marL="457200" indent="-457200">
              <a:buFont typeface="+mj-lt"/>
              <a:buAutoNum type="arabicPeriod" startAt="9"/>
            </a:pPr>
            <a:r>
              <a:rPr lang="en-GB" dirty="0"/>
              <a:t>Standalone citation searching should not be used for literature searches that aim at completeness of recall.</a:t>
            </a:r>
          </a:p>
          <a:p>
            <a:endParaRPr lang="en-GB" dirty="0"/>
          </a:p>
          <a:p>
            <a:endParaRPr lang="en-GB" dirty="0"/>
          </a:p>
        </p:txBody>
      </p:sp>
    </p:spTree>
    <p:extLst>
      <p:ext uri="{BB962C8B-B14F-4D97-AF65-F5344CB8AC3E}">
        <p14:creationId xmlns:p14="http://schemas.microsoft.com/office/powerpoint/2010/main" val="3235857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53CC-1614-3369-5B3C-6FC464271AF6}"/>
              </a:ext>
            </a:extLst>
          </p:cNvPr>
          <p:cNvSpPr>
            <a:spLocks noGrp="1"/>
          </p:cNvSpPr>
          <p:nvPr>
            <p:ph type="title"/>
          </p:nvPr>
        </p:nvSpPr>
        <p:spPr>
          <a:xfrm>
            <a:off x="0" y="0"/>
            <a:ext cx="8220635" cy="672353"/>
          </a:xfrm>
        </p:spPr>
        <p:txBody>
          <a:bodyPr/>
          <a:lstStyle/>
          <a:p>
            <a:r>
              <a:rPr lang="en-GB" dirty="0"/>
              <a:t>10. Reporting of citation searching should clearly state:</a:t>
            </a:r>
          </a:p>
        </p:txBody>
      </p:sp>
      <p:sp>
        <p:nvSpPr>
          <p:cNvPr id="3" name="Content Placeholder 2">
            <a:extLst>
              <a:ext uri="{FF2B5EF4-FFF2-40B4-BE49-F238E27FC236}">
                <a16:creationId xmlns:a16="http://schemas.microsoft.com/office/drawing/2014/main" id="{E0554E9C-6A38-5D5F-FE40-BF126717061E}"/>
              </a:ext>
            </a:extLst>
          </p:cNvPr>
          <p:cNvSpPr>
            <a:spLocks noGrp="1"/>
          </p:cNvSpPr>
          <p:nvPr>
            <p:ph idx="1"/>
          </p:nvPr>
        </p:nvSpPr>
        <p:spPr>
          <a:xfrm>
            <a:off x="457199" y="1115568"/>
            <a:ext cx="8220635" cy="3077901"/>
          </a:xfrm>
        </p:spPr>
        <p:txBody>
          <a:bodyPr/>
          <a:lstStyle/>
          <a:p>
            <a:r>
              <a:rPr lang="en-GB" dirty="0"/>
              <a:t>the seed references (along with a justification should the seed references differ from the set of included records from the results of the primary database search),</a:t>
            </a:r>
          </a:p>
          <a:p>
            <a:r>
              <a:rPr lang="en-GB" dirty="0"/>
              <a:t>the directionality of searching (backward, forward, co-cited, co-citing),</a:t>
            </a:r>
          </a:p>
          <a:p>
            <a:r>
              <a:rPr lang="en-GB" dirty="0"/>
              <a:t>the date(s) of searching (which might differ between rounds of iterative citation searching) (not applicable for reference list checking),</a:t>
            </a:r>
          </a:p>
          <a:p>
            <a:r>
              <a:rPr lang="en-GB" dirty="0"/>
              <a:t>the number of citation searching iterations (and possibly the reason for stopping if the last iteration still retrieved additional eligible records),</a:t>
            </a:r>
          </a:p>
        </p:txBody>
      </p:sp>
    </p:spTree>
    <p:extLst>
      <p:ext uri="{BB962C8B-B14F-4D97-AF65-F5344CB8AC3E}">
        <p14:creationId xmlns:p14="http://schemas.microsoft.com/office/powerpoint/2010/main" val="2805851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D4F92-D77C-FBEA-A4AD-8CA9039D0F45}"/>
              </a:ext>
            </a:extLst>
          </p:cNvPr>
          <p:cNvSpPr>
            <a:spLocks noGrp="1"/>
          </p:cNvSpPr>
          <p:nvPr>
            <p:ph type="title"/>
          </p:nvPr>
        </p:nvSpPr>
        <p:spPr>
          <a:xfrm>
            <a:off x="0" y="54864"/>
            <a:ext cx="8220635" cy="672353"/>
          </a:xfrm>
        </p:spPr>
        <p:txBody>
          <a:bodyPr/>
          <a:lstStyle/>
          <a:p>
            <a:endParaRPr lang="en-GB" dirty="0"/>
          </a:p>
        </p:txBody>
      </p:sp>
      <p:sp>
        <p:nvSpPr>
          <p:cNvPr id="3" name="Content Placeholder 2">
            <a:extLst>
              <a:ext uri="{FF2B5EF4-FFF2-40B4-BE49-F238E27FC236}">
                <a16:creationId xmlns:a16="http://schemas.microsoft.com/office/drawing/2014/main" id="{C8518772-E5E2-5502-1900-E5D4264E4BC9}"/>
              </a:ext>
            </a:extLst>
          </p:cNvPr>
          <p:cNvSpPr>
            <a:spLocks noGrp="1"/>
          </p:cNvSpPr>
          <p:nvPr>
            <p:ph idx="1"/>
          </p:nvPr>
        </p:nvSpPr>
        <p:spPr>
          <a:xfrm>
            <a:off x="457199" y="877824"/>
            <a:ext cx="8220635" cy="3315645"/>
          </a:xfrm>
        </p:spPr>
        <p:txBody>
          <a:bodyPr/>
          <a:lstStyle/>
          <a:p>
            <a:r>
              <a:rPr lang="en-GB" dirty="0"/>
              <a:t>all citation indexes searched (</a:t>
            </a:r>
            <a:r>
              <a:rPr lang="en-GB" dirty="0" err="1"/>
              <a:t>eg</a:t>
            </a:r>
            <a:r>
              <a:rPr lang="en-GB" dirty="0"/>
              <a:t>, Lens.org, Google Scholar, Scopus, citation indexes in Web of Science) and, if applicable, the tools that were used to access them (</a:t>
            </a:r>
            <a:r>
              <a:rPr lang="en-GB" dirty="0" err="1"/>
              <a:t>eg</a:t>
            </a:r>
            <a:r>
              <a:rPr lang="en-GB" dirty="0"/>
              <a:t>, Publish or Perish, </a:t>
            </a:r>
            <a:r>
              <a:rPr lang="en-GB" dirty="0" err="1"/>
              <a:t>citationchaser</a:t>
            </a:r>
            <a:r>
              <a:rPr lang="en-GB" dirty="0"/>
              <a:t>),</a:t>
            </a:r>
          </a:p>
          <a:p>
            <a:r>
              <a:rPr lang="en-GB" dirty="0"/>
              <a:t>if applicable, information about the deduplication process (</a:t>
            </a:r>
            <a:r>
              <a:rPr lang="en-GB" dirty="0" err="1"/>
              <a:t>eg</a:t>
            </a:r>
            <a:r>
              <a:rPr lang="en-GB" dirty="0"/>
              <a:t>, manual/automated, the software or tool used),</a:t>
            </a:r>
          </a:p>
          <a:p>
            <a:r>
              <a:rPr lang="en-GB" dirty="0"/>
              <a:t>the method of screening (</a:t>
            </a:r>
            <a:r>
              <a:rPr lang="en-GB" dirty="0" err="1"/>
              <a:t>ie</a:t>
            </a:r>
            <a:r>
              <a:rPr lang="en-GB" dirty="0"/>
              <a:t>, state whether the records were screened in the same way as the primary search results or, if not, describe the alternative method used), and</a:t>
            </a:r>
          </a:p>
          <a:p>
            <a:r>
              <a:rPr lang="en-GB" dirty="0"/>
              <a:t>the number of citation searching results in the right column box of the PRISMA 2020 flow diagram for new or updated systematic reviews that included searches of databases, registers, and other sources.</a:t>
            </a:r>
          </a:p>
          <a:p>
            <a:endParaRPr lang="en-GB" dirty="0"/>
          </a:p>
          <a:p>
            <a:endParaRPr lang="en-GB" dirty="0"/>
          </a:p>
        </p:txBody>
      </p:sp>
    </p:spTree>
    <p:extLst>
      <p:ext uri="{BB962C8B-B14F-4D97-AF65-F5344CB8AC3E}">
        <p14:creationId xmlns:p14="http://schemas.microsoft.com/office/powerpoint/2010/main" val="2751288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8CDE8-1A43-FD96-3B23-A14B77DB26F8}"/>
              </a:ext>
            </a:extLst>
          </p:cNvPr>
          <p:cNvSpPr>
            <a:spLocks noGrp="1"/>
          </p:cNvSpPr>
          <p:nvPr>
            <p:ph type="title"/>
          </p:nvPr>
        </p:nvSpPr>
        <p:spPr>
          <a:xfrm>
            <a:off x="457199" y="153681"/>
            <a:ext cx="8220635" cy="799139"/>
          </a:xfrm>
        </p:spPr>
        <p:txBody>
          <a:bodyPr/>
          <a:lstStyle/>
          <a:p>
            <a:r>
              <a:rPr lang="en-GB"/>
              <a:t>Outline</a:t>
            </a:r>
            <a:endParaRPr lang="en-IE"/>
          </a:p>
        </p:txBody>
      </p:sp>
      <p:sp>
        <p:nvSpPr>
          <p:cNvPr id="3" name="Content Placeholder 2">
            <a:extLst>
              <a:ext uri="{FF2B5EF4-FFF2-40B4-BE49-F238E27FC236}">
                <a16:creationId xmlns:a16="http://schemas.microsoft.com/office/drawing/2014/main" id="{35770F46-651C-7E98-2D95-53AA007DD081}"/>
              </a:ext>
            </a:extLst>
          </p:cNvPr>
          <p:cNvSpPr>
            <a:spLocks noGrp="1"/>
          </p:cNvSpPr>
          <p:nvPr>
            <p:ph idx="1"/>
          </p:nvPr>
        </p:nvSpPr>
        <p:spPr>
          <a:xfrm>
            <a:off x="671639" y="676195"/>
            <a:ext cx="8006195" cy="3795914"/>
          </a:xfrm>
        </p:spPr>
        <p:txBody>
          <a:bodyPr/>
          <a:lstStyle/>
          <a:p>
            <a:pPr marL="457200" indent="-457200">
              <a:buFont typeface="+mj-lt"/>
              <a:buAutoNum type="arabicPeriod"/>
            </a:pPr>
            <a:r>
              <a:rPr lang="en-GB" dirty="0"/>
              <a:t>Guidance on terminology, application, and reporting of citation searching: the </a:t>
            </a:r>
            <a:r>
              <a:rPr lang="en-GB" dirty="0" err="1"/>
              <a:t>TARCiS</a:t>
            </a:r>
            <a:r>
              <a:rPr lang="en-GB" dirty="0"/>
              <a:t> statement</a:t>
            </a:r>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r>
              <a:rPr lang="en-GB" dirty="0"/>
              <a:t>Tools</a:t>
            </a:r>
          </a:p>
          <a:p>
            <a:pPr lvl="1"/>
            <a:r>
              <a:rPr lang="en-GB" dirty="0"/>
              <a:t>Google Scholar</a:t>
            </a:r>
          </a:p>
          <a:p>
            <a:pPr lvl="1"/>
            <a:r>
              <a:rPr lang="en-GB" dirty="0"/>
              <a:t>Dimensions.ai</a:t>
            </a:r>
          </a:p>
          <a:p>
            <a:pPr lvl="1"/>
            <a:r>
              <a:rPr lang="en-GB" dirty="0"/>
              <a:t>Lens database via Citation Chaser </a:t>
            </a:r>
          </a:p>
          <a:p>
            <a:pPr lvl="1"/>
            <a:endParaRPr lang="en-GB" dirty="0"/>
          </a:p>
        </p:txBody>
      </p:sp>
    </p:spTree>
    <p:extLst>
      <p:ext uri="{BB962C8B-B14F-4D97-AF65-F5344CB8AC3E}">
        <p14:creationId xmlns:p14="http://schemas.microsoft.com/office/powerpoint/2010/main" val="38070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B6529C-86DB-B6D9-97CB-67CB819ED293}"/>
              </a:ext>
            </a:extLst>
          </p:cNvPr>
          <p:cNvSpPr/>
          <p:nvPr/>
        </p:nvSpPr>
        <p:spPr>
          <a:xfrm>
            <a:off x="7454" y="4158756"/>
            <a:ext cx="9245600" cy="9824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screenshot&#10;&#10;Description automatically generated">
            <a:extLst>
              <a:ext uri="{FF2B5EF4-FFF2-40B4-BE49-F238E27FC236}">
                <a16:creationId xmlns:a16="http://schemas.microsoft.com/office/drawing/2014/main" id="{4433B1CC-2CAF-4F6E-B849-65255C9190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1213" y="-1"/>
            <a:ext cx="3372207" cy="5100638"/>
          </a:xfrm>
          <a:prstGeom prst="rect">
            <a:avLst/>
          </a:prstGeom>
        </p:spPr>
      </p:pic>
      <p:sp>
        <p:nvSpPr>
          <p:cNvPr id="2" name="Rectangle 1">
            <a:extLst>
              <a:ext uri="{FF2B5EF4-FFF2-40B4-BE49-F238E27FC236}">
                <a16:creationId xmlns:a16="http://schemas.microsoft.com/office/drawing/2014/main" id="{6E308251-9343-4F43-B62B-D47A54C35F20}"/>
              </a:ext>
            </a:extLst>
          </p:cNvPr>
          <p:cNvSpPr/>
          <p:nvPr/>
        </p:nvSpPr>
        <p:spPr>
          <a:xfrm>
            <a:off x="6230576" y="961705"/>
            <a:ext cx="1633265" cy="684215"/>
          </a:xfrm>
          <a:prstGeom prst="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a:t>Citation searching of seed papers</a:t>
            </a:r>
            <a:endParaRPr lang="en-IE" sz="1350" dirty="0"/>
          </a:p>
        </p:txBody>
      </p:sp>
      <p:sp>
        <p:nvSpPr>
          <p:cNvPr id="9" name="Rectangle 8">
            <a:extLst>
              <a:ext uri="{FF2B5EF4-FFF2-40B4-BE49-F238E27FC236}">
                <a16:creationId xmlns:a16="http://schemas.microsoft.com/office/drawing/2014/main" id="{3FF50575-AD5E-46F9-BE0B-76D69F414913}"/>
              </a:ext>
            </a:extLst>
          </p:cNvPr>
          <p:cNvSpPr/>
          <p:nvPr/>
        </p:nvSpPr>
        <p:spPr>
          <a:xfrm>
            <a:off x="6250578" y="3429135"/>
            <a:ext cx="1633265" cy="476794"/>
          </a:xfrm>
          <a:prstGeom prst="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a:t>Citation searching of included studies</a:t>
            </a:r>
            <a:endParaRPr lang="en-IE" sz="1350" dirty="0"/>
          </a:p>
        </p:txBody>
      </p:sp>
      <p:sp>
        <p:nvSpPr>
          <p:cNvPr id="8" name="TextBox 7">
            <a:extLst>
              <a:ext uri="{FF2B5EF4-FFF2-40B4-BE49-F238E27FC236}">
                <a16:creationId xmlns:a16="http://schemas.microsoft.com/office/drawing/2014/main" id="{B5BD461A-D058-450E-BC1F-D5DC3D70A7FA}"/>
              </a:ext>
            </a:extLst>
          </p:cNvPr>
          <p:cNvSpPr txBox="1"/>
          <p:nvPr/>
        </p:nvSpPr>
        <p:spPr>
          <a:xfrm>
            <a:off x="6094994" y="4780549"/>
            <a:ext cx="1904427" cy="253916"/>
          </a:xfrm>
          <a:prstGeom prst="rect">
            <a:avLst/>
          </a:prstGeom>
          <a:noFill/>
        </p:spPr>
        <p:txBody>
          <a:bodyPr wrap="square" rtlCol="0">
            <a:spAutoFit/>
          </a:bodyPr>
          <a:lstStyle/>
          <a:p>
            <a:r>
              <a:rPr lang="en-GB" sz="1050" b="1" dirty="0">
                <a:solidFill>
                  <a:schemeClr val="accent6">
                    <a:lumMod val="75000"/>
                  </a:schemeClr>
                </a:solidFill>
              </a:rPr>
              <a:t>Source: Yale Medical Library</a:t>
            </a:r>
            <a:endParaRPr lang="en-IE" sz="1050" b="1" dirty="0">
              <a:solidFill>
                <a:schemeClr val="accent6">
                  <a:lumMod val="75000"/>
                </a:schemeClr>
              </a:solidFill>
            </a:endParaRPr>
          </a:p>
        </p:txBody>
      </p:sp>
      <p:sp>
        <p:nvSpPr>
          <p:cNvPr id="10" name="Title 9">
            <a:extLst>
              <a:ext uri="{FF2B5EF4-FFF2-40B4-BE49-F238E27FC236}">
                <a16:creationId xmlns:a16="http://schemas.microsoft.com/office/drawing/2014/main" id="{419A137C-2B89-4909-AA61-BE37B8A69BB9}"/>
              </a:ext>
            </a:extLst>
          </p:cNvPr>
          <p:cNvSpPr>
            <a:spLocks noGrp="1"/>
          </p:cNvSpPr>
          <p:nvPr>
            <p:ph type="title"/>
          </p:nvPr>
        </p:nvSpPr>
        <p:spPr>
          <a:xfrm>
            <a:off x="154994" y="-40525"/>
            <a:ext cx="5940000" cy="486000"/>
          </a:xfrm>
        </p:spPr>
        <p:txBody>
          <a:bodyPr/>
          <a:lstStyle/>
          <a:p>
            <a:r>
              <a:rPr lang="en-GB" dirty="0">
                <a:solidFill>
                  <a:srgbClr val="003E90"/>
                </a:solidFill>
              </a:rPr>
              <a:t>Citation </a:t>
            </a:r>
            <a:br>
              <a:rPr lang="en-GB" dirty="0">
                <a:solidFill>
                  <a:srgbClr val="003E90"/>
                </a:solidFill>
              </a:rPr>
            </a:br>
            <a:r>
              <a:rPr lang="en-GB" dirty="0">
                <a:solidFill>
                  <a:srgbClr val="003E90"/>
                </a:solidFill>
              </a:rPr>
              <a:t>searching:</a:t>
            </a:r>
            <a:br>
              <a:rPr lang="en-GB" dirty="0">
                <a:solidFill>
                  <a:srgbClr val="003E90"/>
                </a:solidFill>
              </a:rPr>
            </a:br>
            <a:r>
              <a:rPr lang="en-GB" dirty="0">
                <a:solidFill>
                  <a:srgbClr val="003E90"/>
                </a:solidFill>
              </a:rPr>
              <a:t>When?</a:t>
            </a:r>
            <a:endParaRPr lang="en-IE" dirty="0">
              <a:solidFill>
                <a:srgbClr val="003E90"/>
              </a:solidFill>
            </a:endParaRPr>
          </a:p>
        </p:txBody>
      </p:sp>
      <p:sp>
        <p:nvSpPr>
          <p:cNvPr id="7" name="Rectangle: Rounded Corners 6">
            <a:extLst>
              <a:ext uri="{FF2B5EF4-FFF2-40B4-BE49-F238E27FC236}">
                <a16:creationId xmlns:a16="http://schemas.microsoft.com/office/drawing/2014/main" id="{644B5027-5046-C005-7DE7-0B54E8E05658}"/>
              </a:ext>
            </a:extLst>
          </p:cNvPr>
          <p:cNvSpPr/>
          <p:nvPr/>
        </p:nvSpPr>
        <p:spPr>
          <a:xfrm>
            <a:off x="2882900" y="1185333"/>
            <a:ext cx="1985433" cy="245534"/>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AE9B66FA-98A1-29C3-4415-9BFC6BFBD5C7}"/>
              </a:ext>
            </a:extLst>
          </p:cNvPr>
          <p:cNvSpPr/>
          <p:nvPr/>
        </p:nvSpPr>
        <p:spPr>
          <a:xfrm>
            <a:off x="2882899" y="3560234"/>
            <a:ext cx="1985433" cy="245534"/>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60449821"/>
      </p:ext>
    </p:extLst>
  </p:cSld>
  <p:clrMapOvr>
    <a:masterClrMapping/>
  </p:clrMapOvr>
  <mc:AlternateContent xmlns:mc="http://schemas.openxmlformats.org/markup-compatibility/2006" xmlns:p14="http://schemas.microsoft.com/office/powerpoint/2010/main">
    <mc:Choice Requires="p14">
      <p:transition spd="slow" p14:dur="2000" advTm="67510"/>
    </mc:Choice>
    <mc:Fallback xmlns="">
      <p:transition spd="slow" advTm="6751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363E2F-3789-21CE-456C-6FF27373D943}"/>
              </a:ext>
            </a:extLst>
          </p:cNvPr>
          <p:cNvSpPr>
            <a:spLocks noGrp="1"/>
          </p:cNvSpPr>
          <p:nvPr>
            <p:ph type="ctrTitle"/>
          </p:nvPr>
        </p:nvSpPr>
        <p:spPr/>
        <p:txBody>
          <a:bodyPr/>
          <a:lstStyle/>
          <a:p>
            <a:r>
              <a:rPr lang="en-GB" dirty="0"/>
              <a:t>Sources &amp; Tools</a:t>
            </a:r>
          </a:p>
        </p:txBody>
      </p:sp>
    </p:spTree>
    <p:extLst>
      <p:ext uri="{BB962C8B-B14F-4D97-AF65-F5344CB8AC3E}">
        <p14:creationId xmlns:p14="http://schemas.microsoft.com/office/powerpoint/2010/main" val="2761203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E285-F913-D482-CC77-99EB0E19BA7B}"/>
              </a:ext>
            </a:extLst>
          </p:cNvPr>
          <p:cNvSpPr>
            <a:spLocks noGrp="1"/>
          </p:cNvSpPr>
          <p:nvPr>
            <p:ph type="title"/>
          </p:nvPr>
        </p:nvSpPr>
        <p:spPr>
          <a:xfrm>
            <a:off x="0" y="24063"/>
            <a:ext cx="8229600" cy="663388"/>
          </a:xfrm>
        </p:spPr>
        <p:txBody>
          <a:bodyPr/>
          <a:lstStyle/>
          <a:p>
            <a:r>
              <a:rPr lang="en-GB" dirty="0"/>
              <a:t>Scopus</a:t>
            </a:r>
          </a:p>
        </p:txBody>
      </p:sp>
      <p:sp>
        <p:nvSpPr>
          <p:cNvPr id="3" name="Text Placeholder 2">
            <a:extLst>
              <a:ext uri="{FF2B5EF4-FFF2-40B4-BE49-F238E27FC236}">
                <a16:creationId xmlns:a16="http://schemas.microsoft.com/office/drawing/2014/main" id="{902EF5DE-D19A-4095-CB10-A49A33189754}"/>
              </a:ext>
            </a:extLst>
          </p:cNvPr>
          <p:cNvSpPr>
            <a:spLocks noGrp="1"/>
          </p:cNvSpPr>
          <p:nvPr>
            <p:ph type="body" idx="1"/>
          </p:nvPr>
        </p:nvSpPr>
        <p:spPr/>
        <p:txBody>
          <a:bodyPr/>
          <a:lstStyle/>
          <a:p>
            <a:r>
              <a:rPr lang="en-GB" dirty="0"/>
              <a:t>Scopus, </a:t>
            </a:r>
          </a:p>
          <a:p>
            <a:r>
              <a:rPr lang="en-GB" dirty="0"/>
              <a:t>citation indexes in Web of Science</a:t>
            </a:r>
          </a:p>
        </p:txBody>
      </p:sp>
      <p:pic>
        <p:nvPicPr>
          <p:cNvPr id="5" name="Picture 4">
            <a:extLst>
              <a:ext uri="{FF2B5EF4-FFF2-40B4-BE49-F238E27FC236}">
                <a16:creationId xmlns:a16="http://schemas.microsoft.com/office/drawing/2014/main" id="{E320965B-90EF-62E0-B6EF-163C774932CC}"/>
              </a:ext>
            </a:extLst>
          </p:cNvPr>
          <p:cNvPicPr>
            <a:picLocks noChangeAspect="1"/>
          </p:cNvPicPr>
          <p:nvPr/>
        </p:nvPicPr>
        <p:blipFill>
          <a:blip r:embed="rId2"/>
          <a:srcRect t="16533" b="8889"/>
          <a:stretch/>
        </p:blipFill>
        <p:spPr>
          <a:xfrm>
            <a:off x="0" y="850392"/>
            <a:ext cx="9144000" cy="3835908"/>
          </a:xfrm>
          <a:prstGeom prst="rect">
            <a:avLst/>
          </a:prstGeom>
        </p:spPr>
      </p:pic>
    </p:spTree>
    <p:extLst>
      <p:ext uri="{BB962C8B-B14F-4D97-AF65-F5344CB8AC3E}">
        <p14:creationId xmlns:p14="http://schemas.microsoft.com/office/powerpoint/2010/main" val="2979492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B23F9-7D25-79A2-5EFE-9217C81F6196}"/>
              </a:ext>
            </a:extLst>
          </p:cNvPr>
          <p:cNvSpPr>
            <a:spLocks noGrp="1"/>
          </p:cNvSpPr>
          <p:nvPr>
            <p:ph type="title"/>
          </p:nvPr>
        </p:nvSpPr>
        <p:spPr>
          <a:xfrm>
            <a:off x="0" y="0"/>
            <a:ext cx="8220635" cy="672353"/>
          </a:xfrm>
        </p:spPr>
        <p:txBody>
          <a:bodyPr/>
          <a:lstStyle/>
          <a:p>
            <a:r>
              <a:rPr lang="en-GB" dirty="0"/>
              <a:t>Web of Science</a:t>
            </a:r>
          </a:p>
        </p:txBody>
      </p:sp>
      <p:pic>
        <p:nvPicPr>
          <p:cNvPr id="5" name="Content Placeholder 4">
            <a:extLst>
              <a:ext uri="{FF2B5EF4-FFF2-40B4-BE49-F238E27FC236}">
                <a16:creationId xmlns:a16="http://schemas.microsoft.com/office/drawing/2014/main" id="{06278D58-2FFF-FE05-86DA-61559C3C7F1F}"/>
              </a:ext>
            </a:extLst>
          </p:cNvPr>
          <p:cNvPicPr>
            <a:picLocks noGrp="1" noChangeAspect="1"/>
          </p:cNvPicPr>
          <p:nvPr>
            <p:ph idx="1"/>
          </p:nvPr>
        </p:nvPicPr>
        <p:blipFill>
          <a:blip r:embed="rId2"/>
          <a:srcRect l="-1293" t="17401" r="1293" b="10701"/>
          <a:stretch/>
        </p:blipFill>
        <p:spPr>
          <a:xfrm>
            <a:off x="852730" y="672352"/>
            <a:ext cx="7916906" cy="3201815"/>
          </a:xfrm>
        </p:spPr>
      </p:pic>
    </p:spTree>
    <p:extLst>
      <p:ext uri="{BB962C8B-B14F-4D97-AF65-F5344CB8AC3E}">
        <p14:creationId xmlns:p14="http://schemas.microsoft.com/office/powerpoint/2010/main" val="3981420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2FF7-AF5C-040B-01CE-75EA489D0C6B}"/>
              </a:ext>
            </a:extLst>
          </p:cNvPr>
          <p:cNvSpPr>
            <a:spLocks noGrp="1"/>
          </p:cNvSpPr>
          <p:nvPr>
            <p:ph type="title"/>
          </p:nvPr>
        </p:nvSpPr>
        <p:spPr/>
        <p:txBody>
          <a:bodyPr/>
          <a:lstStyle/>
          <a:p>
            <a:r>
              <a:rPr lang="en-GB" dirty="0"/>
              <a:t>Freely available citation indexes</a:t>
            </a:r>
          </a:p>
        </p:txBody>
      </p:sp>
      <p:sp>
        <p:nvSpPr>
          <p:cNvPr id="3" name="Content Placeholder 2">
            <a:extLst>
              <a:ext uri="{FF2B5EF4-FFF2-40B4-BE49-F238E27FC236}">
                <a16:creationId xmlns:a16="http://schemas.microsoft.com/office/drawing/2014/main" id="{D75A4CE0-6533-A1FD-9300-C623A000A9EA}"/>
              </a:ext>
            </a:extLst>
          </p:cNvPr>
          <p:cNvSpPr>
            <a:spLocks noGrp="1"/>
          </p:cNvSpPr>
          <p:nvPr>
            <p:ph idx="1"/>
          </p:nvPr>
        </p:nvSpPr>
        <p:spPr/>
        <p:txBody>
          <a:bodyPr/>
          <a:lstStyle/>
          <a:p>
            <a:r>
              <a:rPr lang="en-GB" dirty="0"/>
              <a:t>Google Scholar (free to use)</a:t>
            </a:r>
          </a:p>
          <a:p>
            <a:r>
              <a:rPr lang="en-GB" dirty="0"/>
              <a:t>Dimensions.ai (free and paid version available)</a:t>
            </a:r>
          </a:p>
          <a:p>
            <a:r>
              <a:rPr lang="en-GB" dirty="0"/>
              <a:t>Lens.org with Citation Chaser (free and paid version available)</a:t>
            </a:r>
          </a:p>
          <a:p>
            <a:endParaRPr lang="en-GB" dirty="0"/>
          </a:p>
        </p:txBody>
      </p:sp>
    </p:spTree>
    <p:extLst>
      <p:ext uri="{BB962C8B-B14F-4D97-AF65-F5344CB8AC3E}">
        <p14:creationId xmlns:p14="http://schemas.microsoft.com/office/powerpoint/2010/main" val="3494935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A4240-BF53-D0E1-6CD0-A343E4A3DBBD}"/>
              </a:ext>
            </a:extLst>
          </p:cNvPr>
          <p:cNvSpPr>
            <a:spLocks noGrp="1"/>
          </p:cNvSpPr>
          <p:nvPr>
            <p:ph type="title"/>
          </p:nvPr>
        </p:nvSpPr>
        <p:spPr/>
        <p:txBody>
          <a:bodyPr/>
          <a:lstStyle/>
          <a:p>
            <a:r>
              <a:rPr lang="en-GB" dirty="0"/>
              <a:t>Example	</a:t>
            </a:r>
          </a:p>
        </p:txBody>
      </p:sp>
      <p:sp>
        <p:nvSpPr>
          <p:cNvPr id="3" name="Text Placeholder 2">
            <a:extLst>
              <a:ext uri="{FF2B5EF4-FFF2-40B4-BE49-F238E27FC236}">
                <a16:creationId xmlns:a16="http://schemas.microsoft.com/office/drawing/2014/main" id="{7E655CEF-D802-4194-FAA4-3C66E043C231}"/>
              </a:ext>
            </a:extLst>
          </p:cNvPr>
          <p:cNvSpPr>
            <a:spLocks noGrp="1"/>
          </p:cNvSpPr>
          <p:nvPr>
            <p:ph type="body" idx="1"/>
          </p:nvPr>
        </p:nvSpPr>
        <p:spPr/>
        <p:txBody>
          <a:bodyPr/>
          <a:lstStyle/>
          <a:p>
            <a:r>
              <a:rPr lang="en-GB" b="0" i="0" dirty="0">
                <a:solidFill>
                  <a:srgbClr val="424242"/>
                </a:solidFill>
                <a:effectLst/>
                <a:latin typeface="Roboto" panose="02000000000000000000" pitchFamily="2" charset="0"/>
              </a:rPr>
              <a:t>Glass ionomer cements as fissure sealing materials: yes or no?: A systematic review and meta-analysis (2018)</a:t>
            </a:r>
          </a:p>
          <a:p>
            <a:endParaRPr lang="en-GB" dirty="0">
              <a:solidFill>
                <a:srgbClr val="424242"/>
              </a:solidFill>
              <a:latin typeface="Roboto" panose="02000000000000000000" pitchFamily="2" charset="0"/>
            </a:endParaRPr>
          </a:p>
          <a:p>
            <a:r>
              <a:rPr lang="en-GB" b="0" i="0" dirty="0">
                <a:solidFill>
                  <a:srgbClr val="424242"/>
                </a:solidFill>
                <a:effectLst/>
                <a:latin typeface="Roboto" panose="02000000000000000000" pitchFamily="2" charset="0"/>
              </a:rPr>
              <a:t>47 References</a:t>
            </a:r>
          </a:p>
          <a:p>
            <a:endParaRPr lang="en-GB" dirty="0">
              <a:solidFill>
                <a:srgbClr val="424242"/>
              </a:solidFill>
              <a:latin typeface="Roboto" panose="02000000000000000000" pitchFamily="2" charset="0"/>
            </a:endParaRPr>
          </a:p>
          <a:p>
            <a:r>
              <a:rPr lang="en-GB" b="0" i="0" dirty="0">
                <a:solidFill>
                  <a:srgbClr val="424242"/>
                </a:solidFill>
                <a:effectLst/>
                <a:latin typeface="Roboto" panose="02000000000000000000" pitchFamily="2" charset="0"/>
              </a:rPr>
              <a:t>10.1016/j.adaj.2018.02.001 </a:t>
            </a:r>
          </a:p>
          <a:p>
            <a:endParaRPr lang="en-GB" dirty="0">
              <a:solidFill>
                <a:srgbClr val="424242"/>
              </a:solidFill>
              <a:latin typeface="Roboto" panose="02000000000000000000" pitchFamily="2" charset="0"/>
            </a:endParaRPr>
          </a:p>
          <a:p>
            <a:endParaRPr lang="en-GB" dirty="0"/>
          </a:p>
        </p:txBody>
      </p:sp>
    </p:spTree>
    <p:extLst>
      <p:ext uri="{BB962C8B-B14F-4D97-AF65-F5344CB8AC3E}">
        <p14:creationId xmlns:p14="http://schemas.microsoft.com/office/powerpoint/2010/main" val="2970867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898A-0637-021E-54B9-C739C0EA488F}"/>
              </a:ext>
            </a:extLst>
          </p:cNvPr>
          <p:cNvSpPr>
            <a:spLocks noGrp="1"/>
          </p:cNvSpPr>
          <p:nvPr>
            <p:ph type="title"/>
          </p:nvPr>
        </p:nvSpPr>
        <p:spPr>
          <a:xfrm>
            <a:off x="0" y="0"/>
            <a:ext cx="9144000" cy="663388"/>
          </a:xfrm>
        </p:spPr>
        <p:txBody>
          <a:bodyPr/>
          <a:lstStyle/>
          <a:p>
            <a:r>
              <a:rPr lang="en-GB" sz="3200" dirty="0"/>
              <a:t>Google Scholar (forward citation searching only)</a:t>
            </a:r>
          </a:p>
        </p:txBody>
      </p:sp>
      <p:pic>
        <p:nvPicPr>
          <p:cNvPr id="5" name="Picture 4">
            <a:extLst>
              <a:ext uri="{FF2B5EF4-FFF2-40B4-BE49-F238E27FC236}">
                <a16:creationId xmlns:a16="http://schemas.microsoft.com/office/drawing/2014/main" id="{9C507F39-3844-1570-3DEB-38CF7AA105F2}"/>
              </a:ext>
            </a:extLst>
          </p:cNvPr>
          <p:cNvPicPr>
            <a:picLocks noChangeAspect="1"/>
          </p:cNvPicPr>
          <p:nvPr/>
        </p:nvPicPr>
        <p:blipFill>
          <a:blip r:embed="rId3"/>
          <a:srcRect t="18152" r="1000" b="19148"/>
          <a:stretch/>
        </p:blipFill>
        <p:spPr>
          <a:xfrm>
            <a:off x="0" y="1576912"/>
            <a:ext cx="10011671" cy="3566588"/>
          </a:xfrm>
          <a:prstGeom prst="rect">
            <a:avLst/>
          </a:prstGeom>
        </p:spPr>
      </p:pic>
      <p:sp>
        <p:nvSpPr>
          <p:cNvPr id="6" name="Rectangle: Rounded Corners 5">
            <a:extLst>
              <a:ext uri="{FF2B5EF4-FFF2-40B4-BE49-F238E27FC236}">
                <a16:creationId xmlns:a16="http://schemas.microsoft.com/office/drawing/2014/main" id="{48659A53-AE62-0364-5622-B3322C0D1CB0}"/>
              </a:ext>
            </a:extLst>
          </p:cNvPr>
          <p:cNvSpPr/>
          <p:nvPr/>
        </p:nvSpPr>
        <p:spPr>
          <a:xfrm>
            <a:off x="2033337" y="3666262"/>
            <a:ext cx="687244" cy="340254"/>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37067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39F8B-03B3-BFEF-A892-90E4AA67D65C}"/>
              </a:ext>
            </a:extLst>
          </p:cNvPr>
          <p:cNvPicPr>
            <a:picLocks noChangeAspect="1"/>
          </p:cNvPicPr>
          <p:nvPr/>
        </p:nvPicPr>
        <p:blipFill>
          <a:blip r:embed="rId2"/>
          <a:srcRect t="-1" b="21764"/>
          <a:stretch/>
        </p:blipFill>
        <p:spPr>
          <a:xfrm>
            <a:off x="0" y="-1"/>
            <a:ext cx="9144000" cy="5143501"/>
          </a:xfrm>
          <a:prstGeom prst="rect">
            <a:avLst/>
          </a:prstGeom>
        </p:spPr>
      </p:pic>
    </p:spTree>
    <p:extLst>
      <p:ext uri="{BB962C8B-B14F-4D97-AF65-F5344CB8AC3E}">
        <p14:creationId xmlns:p14="http://schemas.microsoft.com/office/powerpoint/2010/main" val="1234487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2DB5B-901C-09BA-988F-C47490585727}"/>
              </a:ext>
            </a:extLst>
          </p:cNvPr>
          <p:cNvSpPr>
            <a:spLocks noGrp="1"/>
          </p:cNvSpPr>
          <p:nvPr>
            <p:ph type="title"/>
          </p:nvPr>
        </p:nvSpPr>
        <p:spPr>
          <a:xfrm>
            <a:off x="0" y="0"/>
            <a:ext cx="8229600" cy="663388"/>
          </a:xfrm>
        </p:spPr>
        <p:txBody>
          <a:bodyPr/>
          <a:lstStyle/>
          <a:p>
            <a:r>
              <a:rPr lang="en-GB" dirty="0"/>
              <a:t>Google scholar &amp; Publish or Perish v8</a:t>
            </a:r>
          </a:p>
        </p:txBody>
      </p:sp>
      <p:pic>
        <p:nvPicPr>
          <p:cNvPr id="7" name="Picture 6">
            <a:extLst>
              <a:ext uri="{FF2B5EF4-FFF2-40B4-BE49-F238E27FC236}">
                <a16:creationId xmlns:a16="http://schemas.microsoft.com/office/drawing/2014/main" id="{1941E37E-C1FA-2D8B-A30E-D4455F197B9E}"/>
              </a:ext>
            </a:extLst>
          </p:cNvPr>
          <p:cNvPicPr>
            <a:picLocks noChangeAspect="1"/>
          </p:cNvPicPr>
          <p:nvPr/>
        </p:nvPicPr>
        <p:blipFill>
          <a:blip r:embed="rId2"/>
          <a:srcRect l="-395" t="-5544" r="395" b="36750"/>
          <a:stretch/>
        </p:blipFill>
        <p:spPr>
          <a:xfrm>
            <a:off x="0" y="0"/>
            <a:ext cx="9144000" cy="5991726"/>
          </a:xfrm>
          <a:prstGeom prst="rect">
            <a:avLst/>
          </a:prstGeom>
        </p:spPr>
      </p:pic>
    </p:spTree>
    <p:extLst>
      <p:ext uri="{BB962C8B-B14F-4D97-AF65-F5344CB8AC3E}">
        <p14:creationId xmlns:p14="http://schemas.microsoft.com/office/powerpoint/2010/main" val="3546237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B326DC0-A221-88DB-A470-B505C976B8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523560" cy="5143500"/>
          </a:xfrm>
          <a:prstGeom prst="rect">
            <a:avLst/>
          </a:prstGeom>
        </p:spPr>
      </p:pic>
    </p:spTree>
    <p:extLst>
      <p:ext uri="{BB962C8B-B14F-4D97-AF65-F5344CB8AC3E}">
        <p14:creationId xmlns:p14="http://schemas.microsoft.com/office/powerpoint/2010/main" val="2558527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6D5FC-F445-34D5-9FF3-E8231ECF92C1}"/>
              </a:ext>
            </a:extLst>
          </p:cNvPr>
          <p:cNvPicPr>
            <a:picLocks noChangeAspect="1"/>
          </p:cNvPicPr>
          <p:nvPr/>
        </p:nvPicPr>
        <p:blipFill>
          <a:blip r:embed="rId2"/>
          <a:stretch>
            <a:fillRect/>
          </a:stretch>
        </p:blipFill>
        <p:spPr>
          <a:xfrm>
            <a:off x="-120316" y="-82446"/>
            <a:ext cx="9264316" cy="8142676"/>
          </a:xfrm>
          <a:prstGeom prst="rect">
            <a:avLst/>
          </a:prstGeom>
        </p:spPr>
      </p:pic>
    </p:spTree>
    <p:extLst>
      <p:ext uri="{BB962C8B-B14F-4D97-AF65-F5344CB8AC3E}">
        <p14:creationId xmlns:p14="http://schemas.microsoft.com/office/powerpoint/2010/main" val="165426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89198-9198-5EC5-F410-D831F62FE4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98577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3C8D1-1C3B-90A9-3AF0-36708659DCEB}"/>
              </a:ext>
            </a:extLst>
          </p:cNvPr>
          <p:cNvPicPr>
            <a:picLocks noChangeAspect="1"/>
          </p:cNvPicPr>
          <p:nvPr/>
        </p:nvPicPr>
        <p:blipFill>
          <a:blip r:embed="rId2"/>
          <a:stretch>
            <a:fillRect/>
          </a:stretch>
        </p:blipFill>
        <p:spPr>
          <a:xfrm>
            <a:off x="0" y="1575510"/>
            <a:ext cx="9144000" cy="3543927"/>
          </a:xfrm>
          <a:prstGeom prst="rect">
            <a:avLst/>
          </a:prstGeom>
        </p:spPr>
      </p:pic>
      <p:sp>
        <p:nvSpPr>
          <p:cNvPr id="6" name="Title 5">
            <a:extLst>
              <a:ext uri="{FF2B5EF4-FFF2-40B4-BE49-F238E27FC236}">
                <a16:creationId xmlns:a16="http://schemas.microsoft.com/office/drawing/2014/main" id="{540FD28C-AD12-8D57-4F28-7B655C781A3C}"/>
              </a:ext>
            </a:extLst>
          </p:cNvPr>
          <p:cNvSpPr>
            <a:spLocks noGrp="1"/>
          </p:cNvSpPr>
          <p:nvPr>
            <p:ph type="title"/>
          </p:nvPr>
        </p:nvSpPr>
        <p:spPr>
          <a:xfrm>
            <a:off x="0" y="24063"/>
            <a:ext cx="8220075" cy="993775"/>
          </a:xfrm>
        </p:spPr>
        <p:txBody>
          <a:bodyPr/>
          <a:lstStyle/>
          <a:p>
            <a:r>
              <a:rPr lang="en-GB" dirty="0"/>
              <a:t>Google Scholar – no abstracts!</a:t>
            </a:r>
          </a:p>
        </p:txBody>
      </p:sp>
    </p:spTree>
    <p:extLst>
      <p:ext uri="{BB962C8B-B14F-4D97-AF65-F5344CB8AC3E}">
        <p14:creationId xmlns:p14="http://schemas.microsoft.com/office/powerpoint/2010/main" val="2484361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9E56F3-F29E-7BAA-952B-8E9AE9951F24}"/>
              </a:ext>
            </a:extLst>
          </p:cNvPr>
          <p:cNvPicPr>
            <a:picLocks noChangeAspect="1"/>
          </p:cNvPicPr>
          <p:nvPr/>
        </p:nvPicPr>
        <p:blipFill>
          <a:blip r:embed="rId3"/>
          <a:stretch>
            <a:fillRect/>
          </a:stretch>
        </p:blipFill>
        <p:spPr>
          <a:xfrm>
            <a:off x="0" y="749508"/>
            <a:ext cx="9144000" cy="4393992"/>
          </a:xfrm>
          <a:prstGeom prst="rect">
            <a:avLst/>
          </a:prstGeom>
        </p:spPr>
      </p:pic>
      <p:sp>
        <p:nvSpPr>
          <p:cNvPr id="8" name="Title 3">
            <a:extLst>
              <a:ext uri="{FF2B5EF4-FFF2-40B4-BE49-F238E27FC236}">
                <a16:creationId xmlns:a16="http://schemas.microsoft.com/office/drawing/2014/main" id="{BA8DEAA7-FA57-388F-DC10-404EEF4178E8}"/>
              </a:ext>
            </a:extLst>
          </p:cNvPr>
          <p:cNvSpPr>
            <a:spLocks noGrp="1"/>
          </p:cNvSpPr>
          <p:nvPr>
            <p:ph type="title"/>
          </p:nvPr>
        </p:nvSpPr>
        <p:spPr>
          <a:xfrm>
            <a:off x="0" y="36095"/>
            <a:ext cx="8220635" cy="672353"/>
          </a:xfrm>
        </p:spPr>
        <p:txBody>
          <a:bodyPr/>
          <a:lstStyle/>
          <a:p>
            <a:r>
              <a:rPr lang="en-GB" dirty="0"/>
              <a:t>Dimensions.ai</a:t>
            </a:r>
          </a:p>
        </p:txBody>
      </p:sp>
    </p:spTree>
    <p:extLst>
      <p:ext uri="{BB962C8B-B14F-4D97-AF65-F5344CB8AC3E}">
        <p14:creationId xmlns:p14="http://schemas.microsoft.com/office/powerpoint/2010/main" val="2324409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70EE05-A166-BC3C-7090-5D80FF67019A}"/>
              </a:ext>
            </a:extLst>
          </p:cNvPr>
          <p:cNvPicPr>
            <a:picLocks noChangeAspect="1"/>
          </p:cNvPicPr>
          <p:nvPr/>
        </p:nvPicPr>
        <p:blipFill>
          <a:blip r:embed="rId2"/>
          <a:stretch>
            <a:fillRect/>
          </a:stretch>
        </p:blipFill>
        <p:spPr>
          <a:xfrm>
            <a:off x="-421105" y="550250"/>
            <a:ext cx="9565105" cy="4774864"/>
          </a:xfrm>
          <a:prstGeom prst="rect">
            <a:avLst/>
          </a:prstGeom>
        </p:spPr>
      </p:pic>
      <p:sp>
        <p:nvSpPr>
          <p:cNvPr id="4" name="Title 3">
            <a:extLst>
              <a:ext uri="{FF2B5EF4-FFF2-40B4-BE49-F238E27FC236}">
                <a16:creationId xmlns:a16="http://schemas.microsoft.com/office/drawing/2014/main" id="{F7CE027D-4DC7-1DA2-AB0D-401FA92E083C}"/>
              </a:ext>
            </a:extLst>
          </p:cNvPr>
          <p:cNvSpPr>
            <a:spLocks noGrp="1"/>
          </p:cNvSpPr>
          <p:nvPr>
            <p:ph type="title"/>
          </p:nvPr>
        </p:nvSpPr>
        <p:spPr>
          <a:xfrm>
            <a:off x="0" y="36095"/>
            <a:ext cx="8220635" cy="672353"/>
          </a:xfrm>
        </p:spPr>
        <p:txBody>
          <a:bodyPr/>
          <a:lstStyle/>
          <a:p>
            <a:r>
              <a:rPr lang="en-GB" dirty="0"/>
              <a:t>Dimensions.ai</a:t>
            </a:r>
          </a:p>
        </p:txBody>
      </p:sp>
    </p:spTree>
    <p:extLst>
      <p:ext uri="{BB962C8B-B14F-4D97-AF65-F5344CB8AC3E}">
        <p14:creationId xmlns:p14="http://schemas.microsoft.com/office/powerpoint/2010/main" val="2487601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F4B8D-494E-E854-65ED-75E175EE67CE}"/>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F1CE55E8-4975-D63E-E4B5-315804F20084}"/>
              </a:ext>
            </a:extLst>
          </p:cNvPr>
          <p:cNvPicPr>
            <a:picLocks noChangeAspect="1"/>
          </p:cNvPicPr>
          <p:nvPr/>
        </p:nvPicPr>
        <p:blipFill>
          <a:blip r:embed="rId3"/>
          <a:srcRect t="18152" r="1000" b="5245"/>
          <a:stretch/>
        </p:blipFill>
        <p:spPr>
          <a:xfrm>
            <a:off x="0" y="391026"/>
            <a:ext cx="10919126" cy="4752474"/>
          </a:xfrm>
          <a:prstGeom prst="rect">
            <a:avLst/>
          </a:prstGeom>
        </p:spPr>
      </p:pic>
      <p:sp>
        <p:nvSpPr>
          <p:cNvPr id="8" name="Rectangle: Rounded Corners 7">
            <a:extLst>
              <a:ext uri="{FF2B5EF4-FFF2-40B4-BE49-F238E27FC236}">
                <a16:creationId xmlns:a16="http://schemas.microsoft.com/office/drawing/2014/main" id="{8ADE1BAB-922D-2B42-B016-CC0DE7C2CAB4}"/>
              </a:ext>
            </a:extLst>
          </p:cNvPr>
          <p:cNvSpPr/>
          <p:nvPr/>
        </p:nvSpPr>
        <p:spPr>
          <a:xfrm>
            <a:off x="6136105" y="782053"/>
            <a:ext cx="577516" cy="360947"/>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2490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D8761B-0164-6763-5598-80C902A197C2}"/>
              </a:ext>
            </a:extLst>
          </p:cNvPr>
          <p:cNvPicPr>
            <a:picLocks noChangeAspect="1"/>
          </p:cNvPicPr>
          <p:nvPr/>
        </p:nvPicPr>
        <p:blipFill>
          <a:blip r:embed="rId2"/>
          <a:stretch>
            <a:fillRect/>
          </a:stretch>
        </p:blipFill>
        <p:spPr>
          <a:xfrm>
            <a:off x="15338" y="105276"/>
            <a:ext cx="9128662" cy="4932947"/>
          </a:xfrm>
          <a:prstGeom prst="rect">
            <a:avLst/>
          </a:prstGeom>
        </p:spPr>
      </p:pic>
      <p:sp>
        <p:nvSpPr>
          <p:cNvPr id="8" name="Rectangle: Rounded Corners 7">
            <a:extLst>
              <a:ext uri="{FF2B5EF4-FFF2-40B4-BE49-F238E27FC236}">
                <a16:creationId xmlns:a16="http://schemas.microsoft.com/office/drawing/2014/main" id="{4468E889-57E2-8063-ACA8-EC260B6C5BAC}"/>
              </a:ext>
            </a:extLst>
          </p:cNvPr>
          <p:cNvSpPr/>
          <p:nvPr/>
        </p:nvSpPr>
        <p:spPr>
          <a:xfrm>
            <a:off x="228599" y="3392905"/>
            <a:ext cx="1335505" cy="601579"/>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5166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EF6681-DABB-A0DF-4D90-1F0567D3BE45}"/>
              </a:ext>
            </a:extLst>
          </p:cNvPr>
          <p:cNvPicPr>
            <a:picLocks noChangeAspect="1"/>
          </p:cNvPicPr>
          <p:nvPr/>
        </p:nvPicPr>
        <p:blipFill>
          <a:blip r:embed="rId2"/>
          <a:srcRect b="36632"/>
          <a:stretch/>
        </p:blipFill>
        <p:spPr>
          <a:xfrm>
            <a:off x="0" y="1"/>
            <a:ext cx="9144000" cy="5143500"/>
          </a:xfrm>
          <a:prstGeom prst="rect">
            <a:avLst/>
          </a:prstGeom>
        </p:spPr>
      </p:pic>
    </p:spTree>
    <p:extLst>
      <p:ext uri="{BB962C8B-B14F-4D97-AF65-F5344CB8AC3E}">
        <p14:creationId xmlns:p14="http://schemas.microsoft.com/office/powerpoint/2010/main" val="2471577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A736633-8B6F-336A-6E75-8236831DCE24}"/>
              </a:ext>
            </a:extLst>
          </p:cNvPr>
          <p:cNvSpPr/>
          <p:nvPr/>
        </p:nvSpPr>
        <p:spPr>
          <a:xfrm>
            <a:off x="0" y="3898232"/>
            <a:ext cx="9144000" cy="180473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9982ED8A-D5E2-4013-8943-D578762C2081}"/>
              </a:ext>
            </a:extLst>
          </p:cNvPr>
          <p:cNvPicPr>
            <a:picLocks noChangeAspect="1"/>
          </p:cNvPicPr>
          <p:nvPr/>
        </p:nvPicPr>
        <p:blipFill>
          <a:blip r:embed="rId2"/>
          <a:stretch>
            <a:fillRect/>
          </a:stretch>
        </p:blipFill>
        <p:spPr>
          <a:xfrm>
            <a:off x="372980" y="11544"/>
            <a:ext cx="8169442" cy="5407940"/>
          </a:xfrm>
          <a:prstGeom prst="rect">
            <a:avLst/>
          </a:prstGeom>
        </p:spPr>
      </p:pic>
    </p:spTree>
    <p:extLst>
      <p:ext uri="{BB962C8B-B14F-4D97-AF65-F5344CB8AC3E}">
        <p14:creationId xmlns:p14="http://schemas.microsoft.com/office/powerpoint/2010/main" val="1679912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EA27F-FB1D-5388-16C4-CF3B9DB5A7E5}"/>
              </a:ext>
            </a:extLst>
          </p:cNvPr>
          <p:cNvSpPr>
            <a:spLocks noGrp="1"/>
          </p:cNvSpPr>
          <p:nvPr>
            <p:ph type="title"/>
          </p:nvPr>
        </p:nvSpPr>
        <p:spPr/>
        <p:txBody>
          <a:bodyPr/>
          <a:lstStyle/>
          <a:p>
            <a:r>
              <a:rPr lang="en-GB" dirty="0"/>
              <a:t>Lens.org</a:t>
            </a:r>
          </a:p>
        </p:txBody>
      </p:sp>
      <p:sp>
        <p:nvSpPr>
          <p:cNvPr id="3" name="Text Placeholder 2">
            <a:extLst>
              <a:ext uri="{FF2B5EF4-FFF2-40B4-BE49-F238E27FC236}">
                <a16:creationId xmlns:a16="http://schemas.microsoft.com/office/drawing/2014/main" id="{EE869C91-04C0-7E5B-241B-137F5EA13AAD}"/>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7B33E009-C35E-7724-7EE8-1F9E8BA05D89}"/>
              </a:ext>
            </a:extLst>
          </p:cNvPr>
          <p:cNvPicPr>
            <a:picLocks noChangeAspect="1"/>
          </p:cNvPicPr>
          <p:nvPr/>
        </p:nvPicPr>
        <p:blipFill>
          <a:blip r:embed="rId3"/>
          <a:srcRect t="18152" b="7256"/>
          <a:stretch/>
        </p:blipFill>
        <p:spPr>
          <a:xfrm>
            <a:off x="-1" y="1331021"/>
            <a:ext cx="9232135" cy="3873595"/>
          </a:xfrm>
          <a:prstGeom prst="rect">
            <a:avLst/>
          </a:prstGeom>
        </p:spPr>
      </p:pic>
      <p:sp>
        <p:nvSpPr>
          <p:cNvPr id="6" name="Rectangle: Rounded Corners 5">
            <a:extLst>
              <a:ext uri="{FF2B5EF4-FFF2-40B4-BE49-F238E27FC236}">
                <a16:creationId xmlns:a16="http://schemas.microsoft.com/office/drawing/2014/main" id="{43A27DE1-D9F8-6C86-D9FA-8BB11EF592F7}"/>
              </a:ext>
            </a:extLst>
          </p:cNvPr>
          <p:cNvSpPr/>
          <p:nvPr/>
        </p:nvSpPr>
        <p:spPr>
          <a:xfrm>
            <a:off x="5442333" y="3437263"/>
            <a:ext cx="1013551" cy="440674"/>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474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83390-2877-13DE-2862-B3A7183A9203}"/>
              </a:ext>
            </a:extLst>
          </p:cNvPr>
          <p:cNvSpPr>
            <a:spLocks noGrp="1"/>
          </p:cNvSpPr>
          <p:nvPr>
            <p:ph type="title"/>
          </p:nvPr>
        </p:nvSpPr>
        <p:spPr>
          <a:xfrm>
            <a:off x="0" y="20556"/>
            <a:ext cx="8229600" cy="663388"/>
          </a:xfrm>
        </p:spPr>
        <p:txBody>
          <a:bodyPr/>
          <a:lstStyle/>
          <a:p>
            <a:r>
              <a:rPr lang="en-GB" dirty="0"/>
              <a:t>Lens.org</a:t>
            </a:r>
          </a:p>
        </p:txBody>
      </p:sp>
      <p:sp>
        <p:nvSpPr>
          <p:cNvPr id="3" name="Text Placeholder 2">
            <a:extLst>
              <a:ext uri="{FF2B5EF4-FFF2-40B4-BE49-F238E27FC236}">
                <a16:creationId xmlns:a16="http://schemas.microsoft.com/office/drawing/2014/main" id="{06884089-56C8-F371-CDF4-63F7BEE0097A}"/>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3A233F7D-B218-51F8-D902-A5E2E4997512}"/>
              </a:ext>
            </a:extLst>
          </p:cNvPr>
          <p:cNvPicPr>
            <a:picLocks noChangeAspect="1"/>
          </p:cNvPicPr>
          <p:nvPr/>
        </p:nvPicPr>
        <p:blipFill>
          <a:blip r:embed="rId2"/>
          <a:srcRect t="16889" b="6134"/>
          <a:stretch/>
        </p:blipFill>
        <p:spPr>
          <a:xfrm>
            <a:off x="0" y="1284732"/>
            <a:ext cx="9144000" cy="3959352"/>
          </a:xfrm>
          <a:prstGeom prst="rect">
            <a:avLst/>
          </a:prstGeom>
        </p:spPr>
      </p:pic>
      <p:sp>
        <p:nvSpPr>
          <p:cNvPr id="7" name="Rectangle: Rounded Corners 6">
            <a:extLst>
              <a:ext uri="{FF2B5EF4-FFF2-40B4-BE49-F238E27FC236}">
                <a16:creationId xmlns:a16="http://schemas.microsoft.com/office/drawing/2014/main" id="{7AF175BE-8A77-8A03-BFEB-40F3487CE853}"/>
              </a:ext>
            </a:extLst>
          </p:cNvPr>
          <p:cNvSpPr/>
          <p:nvPr/>
        </p:nvSpPr>
        <p:spPr>
          <a:xfrm>
            <a:off x="2909316" y="3649428"/>
            <a:ext cx="923544" cy="301752"/>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D53D4DAB-E5B2-AC7C-7146-33655DD46DA7}"/>
              </a:ext>
            </a:extLst>
          </p:cNvPr>
          <p:cNvSpPr/>
          <p:nvPr/>
        </p:nvSpPr>
        <p:spPr>
          <a:xfrm>
            <a:off x="3921358" y="3658897"/>
            <a:ext cx="923544" cy="301752"/>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6744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7E3AD8-7E55-7C94-AF92-EA7C1B6C0B48}"/>
              </a:ext>
            </a:extLst>
          </p:cNvPr>
          <p:cNvSpPr>
            <a:spLocks noGrp="1"/>
          </p:cNvSpPr>
          <p:nvPr>
            <p:ph type="title"/>
          </p:nvPr>
        </p:nvSpPr>
        <p:spPr/>
        <p:txBody>
          <a:bodyPr/>
          <a:lstStyle/>
          <a:p>
            <a:r>
              <a:rPr lang="en-GB" sz="3600" dirty="0" err="1"/>
              <a:t>TARCiS</a:t>
            </a:r>
            <a:r>
              <a:rPr lang="en-GB" sz="3600" dirty="0"/>
              <a:t> (Terminology, Application, and Reporting of Citation Searching) </a:t>
            </a:r>
            <a:br>
              <a:rPr lang="en-GB" sz="3600" dirty="0"/>
            </a:br>
            <a:endParaRPr lang="en-GB" dirty="0"/>
          </a:p>
        </p:txBody>
      </p:sp>
      <p:sp>
        <p:nvSpPr>
          <p:cNvPr id="5" name="Text Placeholder 4">
            <a:extLst>
              <a:ext uri="{FF2B5EF4-FFF2-40B4-BE49-F238E27FC236}">
                <a16:creationId xmlns:a16="http://schemas.microsoft.com/office/drawing/2014/main" id="{E0ECC4AF-85F3-3436-B3C7-2419E8ED58F2}"/>
              </a:ext>
            </a:extLst>
          </p:cNvPr>
          <p:cNvSpPr>
            <a:spLocks noGrp="1"/>
          </p:cNvSpPr>
          <p:nvPr>
            <p:ph type="body" idx="1"/>
          </p:nvPr>
        </p:nvSpPr>
        <p:spPr/>
        <p:txBody>
          <a:bodyPr/>
          <a:lstStyle/>
          <a:p>
            <a:r>
              <a:rPr lang="en-GB" sz="2000" dirty="0"/>
              <a:t>Hirt J, </a:t>
            </a:r>
            <a:r>
              <a:rPr lang="en-GB" sz="2000" dirty="0" err="1"/>
              <a:t>Nordhausen</a:t>
            </a:r>
            <a:r>
              <a:rPr lang="en-GB" sz="2000" dirty="0"/>
              <a:t> T, </a:t>
            </a:r>
            <a:r>
              <a:rPr lang="en-GB" sz="2000" dirty="0" err="1"/>
              <a:t>Fuerst</a:t>
            </a:r>
            <a:r>
              <a:rPr lang="en-GB" sz="2000" dirty="0"/>
              <a:t> T, Ewald H, Appenzeller-Herzog C; </a:t>
            </a:r>
            <a:r>
              <a:rPr lang="en-GB" sz="2000" dirty="0" err="1"/>
              <a:t>TARCiS</a:t>
            </a:r>
            <a:r>
              <a:rPr lang="en-GB" sz="2000" dirty="0"/>
              <a:t> study group. Guidance on terminology, application, and reporting of citation searching: the </a:t>
            </a:r>
            <a:r>
              <a:rPr lang="en-GB" sz="2000" dirty="0" err="1"/>
              <a:t>TARCiS</a:t>
            </a:r>
            <a:r>
              <a:rPr lang="en-GB" sz="2000" dirty="0"/>
              <a:t> statement. BMJ. 2024 May 9;385:e078384.  </a:t>
            </a:r>
            <a:r>
              <a:rPr lang="en-GB" sz="2000" dirty="0" err="1"/>
              <a:t>doi</a:t>
            </a:r>
            <a:r>
              <a:rPr lang="en-GB" sz="2000" dirty="0"/>
              <a:t>: 10.1136/bmj-2023-078384   </a:t>
            </a:r>
          </a:p>
          <a:p>
            <a:endParaRPr lang="en-GB" dirty="0"/>
          </a:p>
          <a:p>
            <a:r>
              <a:rPr lang="en-GB" dirty="0"/>
              <a:t>Evidence syntheses adhering to systematic literature searching</a:t>
            </a:r>
          </a:p>
          <a:p>
            <a:r>
              <a:rPr lang="en-GB" dirty="0"/>
              <a:t>techniques are a cornerstone of evidence based healthcare. Beyond</a:t>
            </a:r>
          </a:p>
          <a:p>
            <a:r>
              <a:rPr lang="en-GB" dirty="0"/>
              <a:t>term based searching in electronic databases, citation searching is a</a:t>
            </a:r>
          </a:p>
          <a:p>
            <a:r>
              <a:rPr lang="en-GB" dirty="0"/>
              <a:t>prevalent search technique to identify relevant sources of evidence. </a:t>
            </a:r>
          </a:p>
          <a:p>
            <a:endParaRPr lang="en-GB" sz="2000" dirty="0"/>
          </a:p>
          <a:p>
            <a:endParaRPr lang="en-GB" dirty="0"/>
          </a:p>
          <a:p>
            <a:endParaRPr lang="en-GB" sz="2000" dirty="0"/>
          </a:p>
          <a:p>
            <a:endParaRPr lang="en-GB" dirty="0"/>
          </a:p>
        </p:txBody>
      </p:sp>
    </p:spTree>
    <p:extLst>
      <p:ext uri="{BB962C8B-B14F-4D97-AF65-F5344CB8AC3E}">
        <p14:creationId xmlns:p14="http://schemas.microsoft.com/office/powerpoint/2010/main" val="3322123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A0559-81BC-D4C9-5510-F412DE8819AE}"/>
              </a:ext>
            </a:extLst>
          </p:cNvPr>
          <p:cNvSpPr>
            <a:spLocks noGrp="1"/>
          </p:cNvSpPr>
          <p:nvPr>
            <p:ph type="title"/>
          </p:nvPr>
        </p:nvSpPr>
        <p:spPr/>
        <p:txBody>
          <a:bodyPr/>
          <a:lstStyle/>
          <a:p>
            <a:r>
              <a:rPr lang="en-GB" dirty="0"/>
              <a:t>Lens database &amp; Citation chaser</a:t>
            </a:r>
          </a:p>
        </p:txBody>
      </p:sp>
      <p:sp>
        <p:nvSpPr>
          <p:cNvPr id="5" name="Text Placeholder 4">
            <a:extLst>
              <a:ext uri="{FF2B5EF4-FFF2-40B4-BE49-F238E27FC236}">
                <a16:creationId xmlns:a16="http://schemas.microsoft.com/office/drawing/2014/main" id="{1D1C4077-E516-22CE-ECE5-4B689E5CBA27}"/>
              </a:ext>
            </a:extLst>
          </p:cNvPr>
          <p:cNvSpPr>
            <a:spLocks noGrp="1"/>
          </p:cNvSpPr>
          <p:nvPr>
            <p:ph type="body" idx="1"/>
          </p:nvPr>
        </p:nvSpPr>
        <p:spPr/>
        <p:txBody>
          <a:bodyPr/>
          <a:lstStyle/>
          <a:p>
            <a:r>
              <a:rPr lang="en-GB" dirty="0"/>
              <a:t>Citation Chaser:  https://estech.shinyapps.io/citationchaser/ </a:t>
            </a:r>
          </a:p>
        </p:txBody>
      </p:sp>
    </p:spTree>
    <p:extLst>
      <p:ext uri="{BB962C8B-B14F-4D97-AF65-F5344CB8AC3E}">
        <p14:creationId xmlns:p14="http://schemas.microsoft.com/office/powerpoint/2010/main" val="180643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C923A4-131A-0154-B8F4-9B82CC6C5FEF}"/>
              </a:ext>
            </a:extLst>
          </p:cNvPr>
          <p:cNvPicPr>
            <a:picLocks noGrp="1" noChangeAspect="1"/>
          </p:cNvPicPr>
          <p:nvPr>
            <p:ph idx="1"/>
          </p:nvPr>
        </p:nvPicPr>
        <p:blipFill>
          <a:blip r:embed="rId2"/>
          <a:srcRect t="17150" b="6583"/>
          <a:stretch/>
        </p:blipFill>
        <p:spPr>
          <a:xfrm>
            <a:off x="91440" y="1453895"/>
            <a:ext cx="9144000" cy="3922777"/>
          </a:xfrm>
        </p:spPr>
      </p:pic>
    </p:spTree>
    <p:extLst>
      <p:ext uri="{BB962C8B-B14F-4D97-AF65-F5344CB8AC3E}">
        <p14:creationId xmlns:p14="http://schemas.microsoft.com/office/powerpoint/2010/main" val="3090421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B30FE-DE08-BE12-A210-9D48D140F670}"/>
              </a:ext>
            </a:extLst>
          </p:cNvPr>
          <p:cNvSpPr>
            <a:spLocks noGrp="1"/>
          </p:cNvSpPr>
          <p:nvPr>
            <p:ph type="title"/>
          </p:nvPr>
        </p:nvSpPr>
        <p:spPr>
          <a:xfrm>
            <a:off x="0" y="0"/>
            <a:ext cx="8220635" cy="672353"/>
          </a:xfrm>
        </p:spPr>
        <p:txBody>
          <a:bodyPr/>
          <a:lstStyle/>
          <a:p>
            <a:r>
              <a:rPr lang="en-GB" dirty="0"/>
              <a:t>Comparisons</a:t>
            </a:r>
          </a:p>
        </p:txBody>
      </p:sp>
      <p:graphicFrame>
        <p:nvGraphicFramePr>
          <p:cNvPr id="4" name="Content Placeholder 3">
            <a:extLst>
              <a:ext uri="{FF2B5EF4-FFF2-40B4-BE49-F238E27FC236}">
                <a16:creationId xmlns:a16="http://schemas.microsoft.com/office/drawing/2014/main" id="{5CE2D3A4-B001-40FF-DFF1-E7D4B3291BD3}"/>
              </a:ext>
            </a:extLst>
          </p:cNvPr>
          <p:cNvGraphicFramePr>
            <a:graphicFrameLocks noGrp="1"/>
          </p:cNvGraphicFramePr>
          <p:nvPr>
            <p:ph idx="1"/>
            <p:extLst>
              <p:ext uri="{D42A27DB-BD31-4B8C-83A1-F6EECF244321}">
                <p14:modId xmlns:p14="http://schemas.microsoft.com/office/powerpoint/2010/main" val="2789526547"/>
              </p:ext>
            </p:extLst>
          </p:nvPr>
        </p:nvGraphicFramePr>
        <p:xfrm>
          <a:off x="0" y="1465580"/>
          <a:ext cx="9144000" cy="4226560"/>
        </p:xfrm>
        <a:graphic>
          <a:graphicData uri="http://schemas.openxmlformats.org/drawingml/2006/table">
            <a:tbl>
              <a:tblPr firstRow="1" bandRow="1">
                <a:tableStyleId>{21E4AEA4-8DFA-4A89-87EB-49C32662AFE0}</a:tableStyleId>
              </a:tblPr>
              <a:tblGrid>
                <a:gridCol w="2286000">
                  <a:extLst>
                    <a:ext uri="{9D8B030D-6E8A-4147-A177-3AD203B41FA5}">
                      <a16:colId xmlns:a16="http://schemas.microsoft.com/office/drawing/2014/main" val="1219479462"/>
                    </a:ext>
                  </a:extLst>
                </a:gridCol>
                <a:gridCol w="2286000">
                  <a:extLst>
                    <a:ext uri="{9D8B030D-6E8A-4147-A177-3AD203B41FA5}">
                      <a16:colId xmlns:a16="http://schemas.microsoft.com/office/drawing/2014/main" val="1957883476"/>
                    </a:ext>
                  </a:extLst>
                </a:gridCol>
                <a:gridCol w="2286000">
                  <a:extLst>
                    <a:ext uri="{9D8B030D-6E8A-4147-A177-3AD203B41FA5}">
                      <a16:colId xmlns:a16="http://schemas.microsoft.com/office/drawing/2014/main" val="2941668921"/>
                    </a:ext>
                  </a:extLst>
                </a:gridCol>
                <a:gridCol w="2286000">
                  <a:extLst>
                    <a:ext uri="{9D8B030D-6E8A-4147-A177-3AD203B41FA5}">
                      <a16:colId xmlns:a16="http://schemas.microsoft.com/office/drawing/2014/main" val="3408349006"/>
                    </a:ext>
                  </a:extLst>
                </a:gridCol>
              </a:tblGrid>
              <a:tr h="370840">
                <a:tc>
                  <a:txBody>
                    <a:bodyPr/>
                    <a:lstStyle/>
                    <a:p>
                      <a:endParaRPr lang="en-GB"/>
                    </a:p>
                  </a:txBody>
                  <a:tcPr/>
                </a:tc>
                <a:tc>
                  <a:txBody>
                    <a:bodyPr/>
                    <a:lstStyle/>
                    <a:p>
                      <a:r>
                        <a:rPr lang="en-GB" dirty="0"/>
                        <a:t>Google Scholar</a:t>
                      </a:r>
                    </a:p>
                  </a:txBody>
                  <a:tcPr/>
                </a:tc>
                <a:tc>
                  <a:txBody>
                    <a:bodyPr/>
                    <a:lstStyle/>
                    <a:p>
                      <a:r>
                        <a:rPr lang="en-GB" dirty="0"/>
                        <a:t>Dimensions.ai</a:t>
                      </a:r>
                    </a:p>
                  </a:txBody>
                  <a:tcPr/>
                </a:tc>
                <a:tc>
                  <a:txBody>
                    <a:bodyPr/>
                    <a:lstStyle/>
                    <a:p>
                      <a:r>
                        <a:rPr lang="en-GB" dirty="0"/>
                        <a:t>Lens.org</a:t>
                      </a:r>
                    </a:p>
                  </a:txBody>
                  <a:tcPr/>
                </a:tc>
                <a:extLst>
                  <a:ext uri="{0D108BD9-81ED-4DB2-BD59-A6C34878D82A}">
                    <a16:rowId xmlns:a16="http://schemas.microsoft.com/office/drawing/2014/main" val="3955855028"/>
                  </a:ext>
                </a:extLst>
              </a:tr>
              <a:tr h="370840">
                <a:tc>
                  <a:txBody>
                    <a:bodyPr/>
                    <a:lstStyle/>
                    <a:p>
                      <a:r>
                        <a:rPr lang="en-GB" dirty="0"/>
                        <a:t>Abstracts</a:t>
                      </a:r>
                    </a:p>
                  </a:txBody>
                  <a:tcPr/>
                </a:tc>
                <a:tc>
                  <a:txBody>
                    <a:bodyPr/>
                    <a:lstStyle/>
                    <a:p>
                      <a:pPr algn="ctr"/>
                      <a:r>
                        <a:rPr lang="en-GB" dirty="0"/>
                        <a:t>No</a:t>
                      </a:r>
                    </a:p>
                  </a:txBody>
                  <a:tcPr/>
                </a:tc>
                <a:tc>
                  <a:txBody>
                    <a:bodyPr/>
                    <a:lstStyle/>
                    <a:p>
                      <a:pPr algn="ctr"/>
                      <a:r>
                        <a:rPr lang="en-GB" dirty="0"/>
                        <a:t>Yes</a:t>
                      </a:r>
                    </a:p>
                  </a:txBody>
                  <a:tcPr/>
                </a:tc>
                <a:tc>
                  <a:txBody>
                    <a:bodyPr/>
                    <a:lstStyle/>
                    <a:p>
                      <a:pPr algn="ctr"/>
                      <a:r>
                        <a:rPr lang="en-GB" dirty="0"/>
                        <a:t>Yes</a:t>
                      </a:r>
                    </a:p>
                  </a:txBody>
                  <a:tcPr/>
                </a:tc>
                <a:extLst>
                  <a:ext uri="{0D108BD9-81ED-4DB2-BD59-A6C34878D82A}">
                    <a16:rowId xmlns:a16="http://schemas.microsoft.com/office/drawing/2014/main" val="1641944053"/>
                  </a:ext>
                </a:extLst>
              </a:tr>
              <a:tr h="370840">
                <a:tc>
                  <a:txBody>
                    <a:bodyPr/>
                    <a:lstStyle/>
                    <a:p>
                      <a:r>
                        <a:rPr lang="en-GB" dirty="0"/>
                        <a:t>Related articles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Yes</a:t>
                      </a:r>
                    </a:p>
                  </a:txBody>
                  <a:tcPr/>
                </a:tc>
                <a:tc>
                  <a:txBody>
                    <a:bodyPr/>
                    <a:lstStyle/>
                    <a:p>
                      <a:pPr algn="ctr"/>
                      <a:r>
                        <a:rPr lang="en-GB" dirty="0"/>
                        <a:t>Yes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Yes</a:t>
                      </a:r>
                    </a:p>
                  </a:txBody>
                  <a:tcPr/>
                </a:tc>
                <a:extLst>
                  <a:ext uri="{0D108BD9-81ED-4DB2-BD59-A6C34878D82A}">
                    <a16:rowId xmlns:a16="http://schemas.microsoft.com/office/drawing/2014/main" val="683729309"/>
                  </a:ext>
                </a:extLst>
              </a:tr>
              <a:tr h="370840">
                <a:tc>
                  <a:txBody>
                    <a:bodyPr/>
                    <a:lstStyle/>
                    <a:p>
                      <a:r>
                        <a:rPr lang="en-GB" dirty="0"/>
                        <a:t>Citations &amp; references?</a:t>
                      </a:r>
                    </a:p>
                  </a:txBody>
                  <a:tcPr/>
                </a:tc>
                <a:tc>
                  <a:txBody>
                    <a:bodyPr/>
                    <a:lstStyle/>
                    <a:p>
                      <a:pPr algn="ctr"/>
                      <a:r>
                        <a:rPr lang="en-GB"/>
                        <a:t>Citating references </a:t>
                      </a:r>
                      <a:r>
                        <a:rPr lang="en-GB" dirty="0"/>
                        <a:t>only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Yes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Yes</a:t>
                      </a:r>
                    </a:p>
                  </a:txBody>
                  <a:tcPr/>
                </a:tc>
                <a:extLst>
                  <a:ext uri="{0D108BD9-81ED-4DB2-BD59-A6C34878D82A}">
                    <a16:rowId xmlns:a16="http://schemas.microsoft.com/office/drawing/2014/main" val="3342048606"/>
                  </a:ext>
                </a:extLst>
              </a:tr>
              <a:tr h="370840">
                <a:tc>
                  <a:txBody>
                    <a:bodyPr/>
                    <a:lstStyle/>
                    <a:p>
                      <a:r>
                        <a:rPr lang="en-GB" dirty="0"/>
                        <a:t>Has an export function?</a:t>
                      </a:r>
                    </a:p>
                  </a:txBody>
                  <a:tcPr/>
                </a:tc>
                <a:tc>
                  <a:txBody>
                    <a:bodyPr/>
                    <a:lstStyle/>
                    <a:p>
                      <a:pPr algn="ctr"/>
                      <a:r>
                        <a:rPr lang="en-GB" dirty="0"/>
                        <a:t>Cumbersome. Use Publish or Perish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Yes</a:t>
                      </a:r>
                    </a:p>
                    <a:p>
                      <a:pPr algn="ctr"/>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Somewhat cumbersome. Use Citation Chaser</a:t>
                      </a:r>
                    </a:p>
                    <a:p>
                      <a:pPr algn="ctr"/>
                      <a:endParaRPr lang="en-GB" dirty="0"/>
                    </a:p>
                  </a:txBody>
                  <a:tcPr/>
                </a:tc>
                <a:extLst>
                  <a:ext uri="{0D108BD9-81ED-4DB2-BD59-A6C34878D82A}">
                    <a16:rowId xmlns:a16="http://schemas.microsoft.com/office/drawing/2014/main" val="243947241"/>
                  </a:ext>
                </a:extLst>
              </a:tr>
              <a:tr h="370840">
                <a:tc>
                  <a:txBody>
                    <a:bodyPr/>
                    <a:lstStyle/>
                    <a:p>
                      <a:r>
                        <a:rPr lang="en-GB" dirty="0"/>
                        <a:t>Coverage</a:t>
                      </a:r>
                    </a:p>
                  </a:txBody>
                  <a:tcPr/>
                </a:tc>
                <a:tc>
                  <a:txBody>
                    <a:bodyPr/>
                    <a:lstStyle/>
                    <a:p>
                      <a:pPr algn="ctr"/>
                      <a:r>
                        <a:rPr lang="en-GB" dirty="0"/>
                        <a:t>Good </a:t>
                      </a:r>
                      <a:r>
                        <a:rPr lang="en-GB" dirty="0" err="1"/>
                        <a:t>esp</a:t>
                      </a:r>
                      <a:r>
                        <a:rPr lang="en-GB" dirty="0"/>
                        <a:t> for grey lit and non-English citations</a:t>
                      </a:r>
                    </a:p>
                  </a:txBody>
                  <a:tcPr/>
                </a:tc>
                <a:tc>
                  <a:txBody>
                    <a:bodyPr/>
                    <a:lstStyle/>
                    <a:p>
                      <a:pPr algn="ctr"/>
                      <a:r>
                        <a:rPr lang="en-GB" dirty="0"/>
                        <a:t>?</a:t>
                      </a:r>
                    </a:p>
                  </a:txBody>
                  <a:tcPr/>
                </a:tc>
                <a:tc>
                  <a:txBody>
                    <a:bodyPr/>
                    <a:lstStyle/>
                    <a:p>
                      <a:pPr algn="ctr"/>
                      <a:r>
                        <a:rPr lang="en-GB" dirty="0"/>
                        <a:t>?</a:t>
                      </a:r>
                    </a:p>
                  </a:txBody>
                  <a:tcPr/>
                </a:tc>
                <a:extLst>
                  <a:ext uri="{0D108BD9-81ED-4DB2-BD59-A6C34878D82A}">
                    <a16:rowId xmlns:a16="http://schemas.microsoft.com/office/drawing/2014/main" val="3669021285"/>
                  </a:ext>
                </a:extLst>
              </a:tr>
              <a:tr h="370840">
                <a:tc>
                  <a:txBody>
                    <a:bodyPr/>
                    <a:lstStyle/>
                    <a:p>
                      <a:endParaRPr lang="en-GB"/>
                    </a:p>
                  </a:txBody>
                  <a:tcPr/>
                </a:tc>
                <a:tc>
                  <a:txBody>
                    <a:bodyPr/>
                    <a:lstStyle/>
                    <a:p>
                      <a:pPr algn="ctr"/>
                      <a:endParaRPr lang="en-GB"/>
                    </a:p>
                  </a:txBody>
                  <a:tcPr/>
                </a:tc>
                <a:tc>
                  <a:txBody>
                    <a:bodyPr/>
                    <a:lstStyle/>
                    <a:p>
                      <a:pPr algn="ctr"/>
                      <a:endParaRPr lang="en-GB"/>
                    </a:p>
                  </a:txBody>
                  <a:tcPr/>
                </a:tc>
                <a:tc>
                  <a:txBody>
                    <a:bodyPr/>
                    <a:lstStyle/>
                    <a:p>
                      <a:pPr algn="ctr"/>
                      <a:endParaRPr lang="en-GB" dirty="0"/>
                    </a:p>
                  </a:txBody>
                  <a:tcPr/>
                </a:tc>
                <a:extLst>
                  <a:ext uri="{0D108BD9-81ED-4DB2-BD59-A6C34878D82A}">
                    <a16:rowId xmlns:a16="http://schemas.microsoft.com/office/drawing/2014/main" val="2001633169"/>
                  </a:ext>
                </a:extLst>
              </a:tr>
            </a:tbl>
          </a:graphicData>
        </a:graphic>
      </p:graphicFrame>
    </p:spTree>
    <p:extLst>
      <p:ext uri="{BB962C8B-B14F-4D97-AF65-F5344CB8AC3E}">
        <p14:creationId xmlns:p14="http://schemas.microsoft.com/office/powerpoint/2010/main" val="1679123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13C3-475D-5CC6-D2F0-C2049A29F0D8}"/>
              </a:ext>
            </a:extLst>
          </p:cNvPr>
          <p:cNvSpPr>
            <a:spLocks noGrp="1"/>
          </p:cNvSpPr>
          <p:nvPr>
            <p:ph type="title"/>
          </p:nvPr>
        </p:nvSpPr>
        <p:spPr/>
        <p:txBody>
          <a:bodyPr/>
          <a:lstStyle/>
          <a:p>
            <a:r>
              <a:rPr lang="en-GB" dirty="0"/>
              <a:t>Deduplication of citation searching results</a:t>
            </a:r>
          </a:p>
        </p:txBody>
      </p:sp>
      <p:sp>
        <p:nvSpPr>
          <p:cNvPr id="3" name="Content Placeholder 2">
            <a:extLst>
              <a:ext uri="{FF2B5EF4-FFF2-40B4-BE49-F238E27FC236}">
                <a16:creationId xmlns:a16="http://schemas.microsoft.com/office/drawing/2014/main" id="{D06B09AE-4990-9D5E-F988-A0A5183F1CD1}"/>
              </a:ext>
            </a:extLst>
          </p:cNvPr>
          <p:cNvSpPr>
            <a:spLocks noGrp="1"/>
          </p:cNvSpPr>
          <p:nvPr>
            <p:ph idx="1"/>
          </p:nvPr>
        </p:nvSpPr>
        <p:spPr/>
        <p:txBody>
          <a:bodyPr/>
          <a:lstStyle/>
          <a:p>
            <a:r>
              <a:rPr lang="en-GB" dirty="0"/>
              <a:t>Don’t forget to deduplicate your set of references</a:t>
            </a:r>
          </a:p>
          <a:p>
            <a:r>
              <a:rPr lang="en-GB" dirty="0"/>
              <a:t>Don’t forget to deduplicate your set of references against the original set of database results, that have already been screened!</a:t>
            </a:r>
          </a:p>
        </p:txBody>
      </p:sp>
    </p:spTree>
    <p:extLst>
      <p:ext uri="{BB962C8B-B14F-4D97-AF65-F5344CB8AC3E}">
        <p14:creationId xmlns:p14="http://schemas.microsoft.com/office/powerpoint/2010/main" val="1271543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9D3285-BFA7-5A98-844B-50F36FF7C54D}"/>
              </a:ext>
            </a:extLst>
          </p:cNvPr>
          <p:cNvPicPr>
            <a:picLocks noChangeAspect="1"/>
          </p:cNvPicPr>
          <p:nvPr/>
        </p:nvPicPr>
        <p:blipFill>
          <a:blip r:embed="rId2"/>
          <a:stretch>
            <a:fillRect/>
          </a:stretch>
        </p:blipFill>
        <p:spPr>
          <a:xfrm>
            <a:off x="126155" y="0"/>
            <a:ext cx="9017845" cy="5216476"/>
          </a:xfrm>
          <a:prstGeom prst="rect">
            <a:avLst/>
          </a:prstGeom>
        </p:spPr>
      </p:pic>
      <p:sp>
        <p:nvSpPr>
          <p:cNvPr id="6" name="Rectangle: Rounded Corners 5">
            <a:extLst>
              <a:ext uri="{FF2B5EF4-FFF2-40B4-BE49-F238E27FC236}">
                <a16:creationId xmlns:a16="http://schemas.microsoft.com/office/drawing/2014/main" id="{A3E433FF-6799-E283-B03C-DB98B52384EA}"/>
              </a:ext>
            </a:extLst>
          </p:cNvPr>
          <p:cNvSpPr/>
          <p:nvPr/>
        </p:nvSpPr>
        <p:spPr>
          <a:xfrm>
            <a:off x="1510552" y="509868"/>
            <a:ext cx="5163671" cy="380627"/>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1"/>
                </a:solidFill>
              </a:ln>
              <a:noFill/>
            </a:endParaRPr>
          </a:p>
        </p:txBody>
      </p:sp>
      <p:sp>
        <p:nvSpPr>
          <p:cNvPr id="7" name="Rectangle: Rounded Corners 6">
            <a:extLst>
              <a:ext uri="{FF2B5EF4-FFF2-40B4-BE49-F238E27FC236}">
                <a16:creationId xmlns:a16="http://schemas.microsoft.com/office/drawing/2014/main" id="{DC9857C4-4A14-7896-F8AE-19B4837B6004}"/>
              </a:ext>
            </a:extLst>
          </p:cNvPr>
          <p:cNvSpPr/>
          <p:nvPr/>
        </p:nvSpPr>
        <p:spPr>
          <a:xfrm>
            <a:off x="1541929" y="2412252"/>
            <a:ext cx="5100918" cy="380627"/>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1"/>
                </a:solidFill>
              </a:ln>
              <a:noFill/>
            </a:endParaRPr>
          </a:p>
        </p:txBody>
      </p:sp>
      <p:sp>
        <p:nvSpPr>
          <p:cNvPr id="8" name="Rectangle: Rounded Corners 7">
            <a:extLst>
              <a:ext uri="{FF2B5EF4-FFF2-40B4-BE49-F238E27FC236}">
                <a16:creationId xmlns:a16="http://schemas.microsoft.com/office/drawing/2014/main" id="{D518AB9F-00E5-ABE1-935E-6E4E56494244}"/>
              </a:ext>
            </a:extLst>
          </p:cNvPr>
          <p:cNvSpPr/>
          <p:nvPr/>
        </p:nvSpPr>
        <p:spPr>
          <a:xfrm>
            <a:off x="1573305" y="3156322"/>
            <a:ext cx="5100918" cy="380627"/>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1"/>
                </a:solidFill>
              </a:ln>
              <a:noFill/>
            </a:endParaRPr>
          </a:p>
        </p:txBody>
      </p:sp>
    </p:spTree>
    <p:extLst>
      <p:ext uri="{BB962C8B-B14F-4D97-AF65-F5344CB8AC3E}">
        <p14:creationId xmlns:p14="http://schemas.microsoft.com/office/powerpoint/2010/main" val="527393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0113ED-60AF-9E46-7E27-CC910B32C9F6}"/>
              </a:ext>
            </a:extLst>
          </p:cNvPr>
          <p:cNvPicPr>
            <a:picLocks noChangeAspect="1"/>
          </p:cNvPicPr>
          <p:nvPr/>
        </p:nvPicPr>
        <p:blipFill>
          <a:blip r:embed="rId2"/>
          <a:srcRect l="23403" t="25555" r="9143" b="19553"/>
          <a:stretch/>
        </p:blipFill>
        <p:spPr>
          <a:xfrm>
            <a:off x="-305571" y="817991"/>
            <a:ext cx="9449571" cy="4325509"/>
          </a:xfrm>
          <a:prstGeom prst="rect">
            <a:avLst/>
          </a:prstGeom>
        </p:spPr>
      </p:pic>
      <p:sp>
        <p:nvSpPr>
          <p:cNvPr id="9" name="Title 1">
            <a:extLst>
              <a:ext uri="{FF2B5EF4-FFF2-40B4-BE49-F238E27FC236}">
                <a16:creationId xmlns:a16="http://schemas.microsoft.com/office/drawing/2014/main" id="{FEBF9F71-C123-9F14-F8AE-707726BE8B17}"/>
              </a:ext>
            </a:extLst>
          </p:cNvPr>
          <p:cNvSpPr>
            <a:spLocks noGrp="1"/>
          </p:cNvSpPr>
          <p:nvPr>
            <p:ph type="title"/>
          </p:nvPr>
        </p:nvSpPr>
        <p:spPr>
          <a:xfrm>
            <a:off x="0" y="0"/>
            <a:ext cx="8220075" cy="993775"/>
          </a:xfrm>
        </p:spPr>
        <p:txBody>
          <a:bodyPr/>
          <a:lstStyle/>
          <a:p>
            <a:r>
              <a:rPr lang="en-GB" dirty="0" err="1"/>
              <a:t>TARCiS</a:t>
            </a:r>
            <a:r>
              <a:rPr lang="en-GB" dirty="0"/>
              <a:t> Checklist</a:t>
            </a:r>
          </a:p>
        </p:txBody>
      </p:sp>
    </p:spTree>
    <p:extLst>
      <p:ext uri="{BB962C8B-B14F-4D97-AF65-F5344CB8AC3E}">
        <p14:creationId xmlns:p14="http://schemas.microsoft.com/office/powerpoint/2010/main" val="549896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FA29B0-CA35-C3CE-BF4B-349A80F1038D}"/>
              </a:ext>
            </a:extLst>
          </p:cNvPr>
          <p:cNvPicPr>
            <a:picLocks noChangeAspect="1"/>
          </p:cNvPicPr>
          <p:nvPr/>
        </p:nvPicPr>
        <p:blipFill>
          <a:blip r:embed="rId2"/>
          <a:srcRect l="25217" t="25428" r="5913" b="11479"/>
          <a:stretch/>
        </p:blipFill>
        <p:spPr>
          <a:xfrm>
            <a:off x="0" y="213691"/>
            <a:ext cx="9566394" cy="4929809"/>
          </a:xfrm>
          <a:prstGeom prst="rect">
            <a:avLst/>
          </a:prstGeom>
        </p:spPr>
      </p:pic>
    </p:spTree>
    <p:extLst>
      <p:ext uri="{BB962C8B-B14F-4D97-AF65-F5344CB8AC3E}">
        <p14:creationId xmlns:p14="http://schemas.microsoft.com/office/powerpoint/2010/main" val="2703418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50921C-FD5D-14B3-CC72-1E74731F01EE}"/>
              </a:ext>
            </a:extLst>
          </p:cNvPr>
          <p:cNvPicPr>
            <a:picLocks noChangeAspect="1"/>
          </p:cNvPicPr>
          <p:nvPr/>
        </p:nvPicPr>
        <p:blipFill>
          <a:blip r:embed="rId2"/>
          <a:stretch>
            <a:fillRect/>
          </a:stretch>
        </p:blipFill>
        <p:spPr>
          <a:xfrm>
            <a:off x="0" y="583971"/>
            <a:ext cx="9240703" cy="5269832"/>
          </a:xfrm>
          <a:prstGeom prst="rect">
            <a:avLst/>
          </a:prstGeom>
        </p:spPr>
      </p:pic>
      <p:sp>
        <p:nvSpPr>
          <p:cNvPr id="2" name="Title 1">
            <a:extLst>
              <a:ext uri="{FF2B5EF4-FFF2-40B4-BE49-F238E27FC236}">
                <a16:creationId xmlns:a16="http://schemas.microsoft.com/office/drawing/2014/main" id="{A52DE249-B058-D01D-A2E7-FA4455343541}"/>
              </a:ext>
            </a:extLst>
          </p:cNvPr>
          <p:cNvSpPr>
            <a:spLocks noGrp="1"/>
          </p:cNvSpPr>
          <p:nvPr>
            <p:ph type="title"/>
          </p:nvPr>
        </p:nvSpPr>
        <p:spPr>
          <a:xfrm>
            <a:off x="0" y="0"/>
            <a:ext cx="8220635" cy="672353"/>
          </a:xfrm>
        </p:spPr>
        <p:txBody>
          <a:bodyPr/>
          <a:lstStyle/>
          <a:p>
            <a:r>
              <a:rPr lang="en-GB" dirty="0"/>
              <a:t>Can </a:t>
            </a:r>
            <a:r>
              <a:rPr lang="en-GB"/>
              <a:t>AI chatbots help?</a:t>
            </a:r>
            <a:endParaRPr lang="en-GB" dirty="0"/>
          </a:p>
        </p:txBody>
      </p:sp>
    </p:spTree>
    <p:extLst>
      <p:ext uri="{BB962C8B-B14F-4D97-AF65-F5344CB8AC3E}">
        <p14:creationId xmlns:p14="http://schemas.microsoft.com/office/powerpoint/2010/main" val="1304100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CAA60A-E574-BA1D-B616-43EF17E65526}"/>
              </a:ext>
            </a:extLst>
          </p:cNvPr>
          <p:cNvPicPr>
            <a:picLocks noChangeAspect="1"/>
          </p:cNvPicPr>
          <p:nvPr/>
        </p:nvPicPr>
        <p:blipFill>
          <a:blip r:embed="rId2"/>
          <a:srcRect l="33510" t="31228" r="-921" b="28231"/>
          <a:stretch/>
        </p:blipFill>
        <p:spPr>
          <a:xfrm>
            <a:off x="1200638" y="2295727"/>
            <a:ext cx="6276559" cy="1952828"/>
          </a:xfrm>
          <a:prstGeom prst="rect">
            <a:avLst/>
          </a:prstGeom>
        </p:spPr>
      </p:pic>
      <p:sp>
        <p:nvSpPr>
          <p:cNvPr id="2" name="Title 1">
            <a:extLst>
              <a:ext uri="{FF2B5EF4-FFF2-40B4-BE49-F238E27FC236}">
                <a16:creationId xmlns:a16="http://schemas.microsoft.com/office/drawing/2014/main" id="{824F3E60-51C8-E27D-6E0C-54943B149FEB}"/>
              </a:ext>
            </a:extLst>
          </p:cNvPr>
          <p:cNvSpPr>
            <a:spLocks noGrp="1"/>
          </p:cNvSpPr>
          <p:nvPr>
            <p:ph type="title"/>
          </p:nvPr>
        </p:nvSpPr>
        <p:spPr>
          <a:xfrm>
            <a:off x="1" y="0"/>
            <a:ext cx="8677834" cy="1129553"/>
          </a:xfrm>
        </p:spPr>
        <p:txBody>
          <a:bodyPr/>
          <a:lstStyle/>
          <a:p>
            <a:r>
              <a:rPr lang="en-GB" sz="3200" dirty="0"/>
              <a:t>A Google Notebook LM summary of </a:t>
            </a:r>
            <a:r>
              <a:rPr lang="en-GB" sz="3200" dirty="0" err="1"/>
              <a:t>TARCiS</a:t>
            </a:r>
            <a:endParaRPr lang="en-GB" sz="3200" dirty="0"/>
          </a:p>
        </p:txBody>
      </p:sp>
      <p:sp>
        <p:nvSpPr>
          <p:cNvPr id="5" name="Content Placeholder 4">
            <a:extLst>
              <a:ext uri="{FF2B5EF4-FFF2-40B4-BE49-F238E27FC236}">
                <a16:creationId xmlns:a16="http://schemas.microsoft.com/office/drawing/2014/main" id="{E5443CCC-6E68-48F5-FCB9-3082F30B5BD8}"/>
              </a:ext>
            </a:extLst>
          </p:cNvPr>
          <p:cNvSpPr>
            <a:spLocks noGrp="1"/>
          </p:cNvSpPr>
          <p:nvPr>
            <p:ph idx="1"/>
          </p:nvPr>
        </p:nvSpPr>
        <p:spPr/>
        <p:txBody>
          <a:bodyPr/>
          <a:lstStyle/>
          <a:p>
            <a:r>
              <a:rPr lang="en-GB" dirty="0">
                <a:hlinkClick r:id="rId3"/>
              </a:rPr>
              <a:t>https://notebooklm.google.com/notebook/93042f2f-4d58-484b-b947-436509192185/audio</a:t>
            </a:r>
            <a:r>
              <a:rPr lang="en-GB" dirty="0"/>
              <a:t> </a:t>
            </a:r>
          </a:p>
          <a:p>
            <a:r>
              <a:rPr lang="en-GB" dirty="0"/>
              <a:t>Summarised in 8 minutes! </a:t>
            </a:r>
          </a:p>
        </p:txBody>
      </p:sp>
    </p:spTree>
    <p:extLst>
      <p:ext uri="{BB962C8B-B14F-4D97-AF65-F5344CB8AC3E}">
        <p14:creationId xmlns:p14="http://schemas.microsoft.com/office/powerpoint/2010/main" val="841915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5701-E58E-8D0D-F12F-777BBF694717}"/>
              </a:ext>
            </a:extLst>
          </p:cNvPr>
          <p:cNvSpPr>
            <a:spLocks noGrp="1"/>
          </p:cNvSpPr>
          <p:nvPr>
            <p:ph type="title"/>
          </p:nvPr>
        </p:nvSpPr>
        <p:spPr/>
        <p:txBody>
          <a:bodyPr/>
          <a:lstStyle/>
          <a:p>
            <a:r>
              <a:rPr lang="en-GB" dirty="0" err="1"/>
              <a:t>TARCiS</a:t>
            </a:r>
            <a:r>
              <a:rPr lang="en-GB" dirty="0"/>
              <a:t> Statement - 3 Key points</a:t>
            </a:r>
          </a:p>
        </p:txBody>
      </p:sp>
      <p:sp>
        <p:nvSpPr>
          <p:cNvPr id="3" name="Text Placeholder 2">
            <a:extLst>
              <a:ext uri="{FF2B5EF4-FFF2-40B4-BE49-F238E27FC236}">
                <a16:creationId xmlns:a16="http://schemas.microsoft.com/office/drawing/2014/main" id="{0CA93BCD-0895-9E2F-1AED-7AB1C662EDDF}"/>
              </a:ext>
            </a:extLst>
          </p:cNvPr>
          <p:cNvSpPr>
            <a:spLocks noGrp="1"/>
          </p:cNvSpPr>
          <p:nvPr>
            <p:ph type="body" idx="1"/>
          </p:nvPr>
        </p:nvSpPr>
        <p:spPr/>
        <p:txBody>
          <a:bodyPr/>
          <a:lstStyle/>
          <a:p>
            <a:pPr marL="342900" indent="-342900">
              <a:buFont typeface="Arial" panose="020B0604020202020204" pitchFamily="34" charset="0"/>
              <a:buChar char="•"/>
            </a:pPr>
            <a:r>
              <a:rPr lang="en-GB" dirty="0"/>
              <a:t>The </a:t>
            </a:r>
            <a:r>
              <a:rPr lang="en-GB" dirty="0" err="1"/>
              <a:t>TARCiS</a:t>
            </a:r>
            <a:r>
              <a:rPr lang="en-GB" dirty="0"/>
              <a:t> statement provides guidance in which contexts citation searching is likely to be beneficial for systematic reviewers</a:t>
            </a:r>
          </a:p>
          <a:p>
            <a:pPr marL="342900" indent="-342900">
              <a:buFont typeface="Arial" panose="020B0604020202020204" pitchFamily="34" charset="0"/>
              <a:buChar char="•"/>
            </a:pPr>
            <a:r>
              <a:rPr lang="en-GB" dirty="0"/>
              <a:t>10 specific recommendations on when and how to conduct citation searching and how to report it in the context of systematic literature searches, and also frames four research priorities</a:t>
            </a:r>
          </a:p>
          <a:p>
            <a:pPr marL="342900" indent="-342900">
              <a:buFont typeface="Arial" panose="020B0604020202020204" pitchFamily="34" charset="0"/>
              <a:buChar char="•"/>
            </a:pPr>
            <a:r>
              <a:rPr lang="en-GB" dirty="0"/>
              <a:t>The statement will contribute to a unified terminology, systematic application, and transparent reporting of citation searching and support those who are conducting or assessing citation searching methods</a:t>
            </a:r>
          </a:p>
        </p:txBody>
      </p:sp>
    </p:spTree>
    <p:extLst>
      <p:ext uri="{BB962C8B-B14F-4D97-AF65-F5344CB8AC3E}">
        <p14:creationId xmlns:p14="http://schemas.microsoft.com/office/powerpoint/2010/main" val="8274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A4E5-C650-2761-DB40-B0B14455472D}"/>
              </a:ext>
            </a:extLst>
          </p:cNvPr>
          <p:cNvSpPr>
            <a:spLocks noGrp="1"/>
          </p:cNvSpPr>
          <p:nvPr>
            <p:ph type="title"/>
          </p:nvPr>
        </p:nvSpPr>
        <p:spPr/>
        <p:txBody>
          <a:bodyPr/>
          <a:lstStyle/>
          <a:p>
            <a:r>
              <a:rPr lang="en-GB" dirty="0"/>
              <a:t>Methods	</a:t>
            </a:r>
          </a:p>
        </p:txBody>
      </p:sp>
      <p:sp>
        <p:nvSpPr>
          <p:cNvPr id="3" name="Text Placeholder 2">
            <a:extLst>
              <a:ext uri="{FF2B5EF4-FFF2-40B4-BE49-F238E27FC236}">
                <a16:creationId xmlns:a16="http://schemas.microsoft.com/office/drawing/2014/main" id="{8E3B0EC3-3406-579B-36C5-A63CE714DF4D}"/>
              </a:ext>
            </a:extLst>
          </p:cNvPr>
          <p:cNvSpPr>
            <a:spLocks noGrp="1"/>
          </p:cNvSpPr>
          <p:nvPr>
            <p:ph type="body" idx="1"/>
          </p:nvPr>
        </p:nvSpPr>
        <p:spPr>
          <a:xfrm>
            <a:off x="457200" y="1081340"/>
            <a:ext cx="8229600" cy="3128471"/>
          </a:xfrm>
        </p:spPr>
        <p:txBody>
          <a:bodyPr/>
          <a:lstStyle/>
          <a:p>
            <a:pPr marL="457200" indent="-457200">
              <a:buAutoNum type="arabicPeriod"/>
            </a:pPr>
            <a:r>
              <a:rPr lang="en-GB" dirty="0">
                <a:solidFill>
                  <a:srgbClr val="333333"/>
                </a:solidFill>
                <a:latin typeface="interfaceregular"/>
              </a:rPr>
              <a:t>A</a:t>
            </a:r>
            <a:r>
              <a:rPr lang="en-GB" b="0" i="0" dirty="0">
                <a:solidFill>
                  <a:srgbClr val="333333"/>
                </a:solidFill>
                <a:effectLst/>
                <a:latin typeface="interfaceregular"/>
              </a:rPr>
              <a:t> scoping review of the methodological literature </a:t>
            </a:r>
            <a:endParaRPr lang="en-GB" dirty="0">
              <a:solidFill>
                <a:srgbClr val="333333"/>
              </a:solidFill>
              <a:latin typeface="interfaceregular"/>
            </a:endParaRPr>
          </a:p>
          <a:p>
            <a:pPr marL="457200" indent="-457200">
              <a:buAutoNum type="arabicPeriod"/>
            </a:pPr>
            <a:endParaRPr lang="en-GB" b="0" i="0" dirty="0">
              <a:solidFill>
                <a:srgbClr val="333333"/>
              </a:solidFill>
              <a:effectLst/>
              <a:latin typeface="interfaceregular"/>
            </a:endParaRPr>
          </a:p>
          <a:p>
            <a:pPr marL="457200" indent="-457200">
              <a:buAutoNum type="arabicPeriod"/>
            </a:pPr>
            <a:r>
              <a:rPr lang="en-GB" b="0" i="0" dirty="0">
                <a:solidFill>
                  <a:srgbClr val="333333"/>
                </a:solidFill>
                <a:effectLst/>
                <a:latin typeface="interfaceregular"/>
              </a:rPr>
              <a:t>A multistage online Delphi study.  </a:t>
            </a:r>
          </a:p>
          <a:p>
            <a:pPr marL="457200" indent="-457200">
              <a:buAutoNum type="arabicPeriod"/>
            </a:pPr>
            <a:endParaRPr lang="en-GB" b="0" i="0" dirty="0">
              <a:solidFill>
                <a:srgbClr val="333333"/>
              </a:solidFill>
              <a:effectLst/>
              <a:latin typeface="interfaceregular"/>
            </a:endParaRPr>
          </a:p>
          <a:p>
            <a:r>
              <a:rPr lang="en-GB" sz="1600" b="0" i="0" dirty="0">
                <a:solidFill>
                  <a:srgbClr val="333333"/>
                </a:solidFill>
                <a:effectLst/>
                <a:latin typeface="interfaceregular"/>
              </a:rPr>
              <a:t>The Delphi technique is a well-established approach to answering a research question through the identification of a consensus view across subject experts. It allows for reflection among participants, who are able to nuance and reconsider their opinion based on the anonymised opinions of others. However, researchers must take steps to enhance robustness of the studies. It is important to try and prevent participants from simply resorting to agreeing with the majority view; studies must also predefine what is meant by ‘consensus’ and how it will be established.</a:t>
            </a:r>
          </a:p>
        </p:txBody>
      </p:sp>
      <p:pic>
        <p:nvPicPr>
          <p:cNvPr id="5" name="Graphic 4" descr="Programmer female with solid fill">
            <a:extLst>
              <a:ext uri="{FF2B5EF4-FFF2-40B4-BE49-F238E27FC236}">
                <a16:creationId xmlns:a16="http://schemas.microsoft.com/office/drawing/2014/main" id="{0F187704-E5BD-7FFF-4BBA-4E1B630DBA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9377" y="474569"/>
            <a:ext cx="914400" cy="914400"/>
          </a:xfrm>
          <a:prstGeom prst="rect">
            <a:avLst/>
          </a:prstGeom>
        </p:spPr>
      </p:pic>
      <p:pic>
        <p:nvPicPr>
          <p:cNvPr id="7" name="Graphic 6" descr="Group with solid fill">
            <a:extLst>
              <a:ext uri="{FF2B5EF4-FFF2-40B4-BE49-F238E27FC236}">
                <a16:creationId xmlns:a16="http://schemas.microsoft.com/office/drawing/2014/main" id="{729FB836-715B-52FB-F926-44990BE1A7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9154" y="1388969"/>
            <a:ext cx="914400" cy="914400"/>
          </a:xfrm>
          <a:prstGeom prst="rect">
            <a:avLst/>
          </a:prstGeom>
        </p:spPr>
      </p:pic>
    </p:spTree>
    <p:extLst>
      <p:ext uri="{BB962C8B-B14F-4D97-AF65-F5344CB8AC3E}">
        <p14:creationId xmlns:p14="http://schemas.microsoft.com/office/powerpoint/2010/main" val="335562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A4E5-C650-2761-DB40-B0B14455472D}"/>
              </a:ext>
            </a:extLst>
          </p:cNvPr>
          <p:cNvSpPr>
            <a:spLocks noGrp="1"/>
          </p:cNvSpPr>
          <p:nvPr>
            <p:ph type="title"/>
          </p:nvPr>
        </p:nvSpPr>
        <p:spPr/>
        <p:txBody>
          <a:bodyPr/>
          <a:lstStyle/>
          <a:p>
            <a:r>
              <a:rPr lang="en-GB" dirty="0"/>
              <a:t>Methods	</a:t>
            </a:r>
          </a:p>
        </p:txBody>
      </p:sp>
      <p:sp>
        <p:nvSpPr>
          <p:cNvPr id="3" name="Text Placeholder 2">
            <a:extLst>
              <a:ext uri="{FF2B5EF4-FFF2-40B4-BE49-F238E27FC236}">
                <a16:creationId xmlns:a16="http://schemas.microsoft.com/office/drawing/2014/main" id="{8E3B0EC3-3406-579B-36C5-A63CE714DF4D}"/>
              </a:ext>
            </a:extLst>
          </p:cNvPr>
          <p:cNvSpPr>
            <a:spLocks noGrp="1"/>
          </p:cNvSpPr>
          <p:nvPr>
            <p:ph type="body" idx="1"/>
          </p:nvPr>
        </p:nvSpPr>
        <p:spPr>
          <a:xfrm>
            <a:off x="457200" y="1081340"/>
            <a:ext cx="8229600" cy="3128471"/>
          </a:xfrm>
        </p:spPr>
        <p:txBody>
          <a:bodyPr/>
          <a:lstStyle/>
          <a:p>
            <a:pPr marL="457200" indent="-457200">
              <a:buAutoNum type="arabicPeriod"/>
            </a:pPr>
            <a:r>
              <a:rPr lang="en-GB" dirty="0">
                <a:solidFill>
                  <a:srgbClr val="333333"/>
                </a:solidFill>
                <a:latin typeface="interfaceregular"/>
              </a:rPr>
              <a:t>A</a:t>
            </a:r>
            <a:r>
              <a:rPr lang="en-GB" b="0" i="0" dirty="0">
                <a:solidFill>
                  <a:srgbClr val="333333"/>
                </a:solidFill>
                <a:effectLst/>
                <a:latin typeface="interfaceregular"/>
              </a:rPr>
              <a:t> scoping review of the methodological literature </a:t>
            </a:r>
            <a:endParaRPr lang="en-GB" dirty="0">
              <a:solidFill>
                <a:srgbClr val="333333"/>
              </a:solidFill>
              <a:latin typeface="interfaceregular"/>
            </a:endParaRPr>
          </a:p>
          <a:p>
            <a:pPr marL="457200" indent="-457200">
              <a:buAutoNum type="arabicPeriod"/>
            </a:pPr>
            <a:endParaRPr lang="en-GB" b="0" i="0" dirty="0">
              <a:solidFill>
                <a:srgbClr val="333333"/>
              </a:solidFill>
              <a:effectLst/>
              <a:latin typeface="interfaceregular"/>
            </a:endParaRPr>
          </a:p>
          <a:p>
            <a:pPr marL="457200" indent="-457200">
              <a:buAutoNum type="arabicPeriod"/>
            </a:pPr>
            <a:r>
              <a:rPr lang="en-GB" b="0" i="0" dirty="0">
                <a:solidFill>
                  <a:srgbClr val="333333"/>
                </a:solidFill>
                <a:effectLst/>
                <a:latin typeface="interfaceregular"/>
              </a:rPr>
              <a:t>A multistage online Delphi study.  </a:t>
            </a:r>
          </a:p>
          <a:p>
            <a:pPr marL="457200" indent="-457200">
              <a:buAutoNum type="arabicPeriod"/>
            </a:pPr>
            <a:endParaRPr lang="en-GB" b="0" i="0" dirty="0">
              <a:solidFill>
                <a:srgbClr val="333333"/>
              </a:solidFill>
              <a:effectLst/>
              <a:latin typeface="interfaceregular"/>
            </a:endParaRPr>
          </a:p>
          <a:p>
            <a:r>
              <a:rPr lang="en-GB" sz="1600" b="0" i="0" dirty="0">
                <a:solidFill>
                  <a:srgbClr val="333333"/>
                </a:solidFill>
                <a:effectLst/>
                <a:latin typeface="interfaceregular"/>
              </a:rPr>
              <a:t>The Delphi technique is a well-established approach to answering a research question through the identification of a </a:t>
            </a:r>
            <a:r>
              <a:rPr lang="en-GB" sz="1600" b="1" i="0" dirty="0">
                <a:solidFill>
                  <a:srgbClr val="333333"/>
                </a:solidFill>
                <a:effectLst/>
                <a:latin typeface="interfaceregular"/>
              </a:rPr>
              <a:t>consensus view across subject experts. </a:t>
            </a:r>
            <a:r>
              <a:rPr lang="en-GB" sz="1600" b="0" i="0" dirty="0">
                <a:solidFill>
                  <a:srgbClr val="333333"/>
                </a:solidFill>
                <a:effectLst/>
                <a:latin typeface="interfaceregular"/>
              </a:rPr>
              <a:t>It allows for </a:t>
            </a:r>
            <a:r>
              <a:rPr lang="en-GB" sz="1600" b="1" i="0" dirty="0">
                <a:solidFill>
                  <a:srgbClr val="333333"/>
                </a:solidFill>
                <a:effectLst/>
                <a:latin typeface="interfaceregular"/>
              </a:rPr>
              <a:t>reflection among participants</a:t>
            </a:r>
            <a:r>
              <a:rPr lang="en-GB" sz="1600" b="0" i="0" dirty="0">
                <a:solidFill>
                  <a:srgbClr val="333333"/>
                </a:solidFill>
                <a:effectLst/>
                <a:latin typeface="interfaceregular"/>
              </a:rPr>
              <a:t>, who are able to nuance and </a:t>
            </a:r>
            <a:r>
              <a:rPr lang="en-GB" sz="1600" b="1" i="0" dirty="0">
                <a:solidFill>
                  <a:srgbClr val="333333"/>
                </a:solidFill>
                <a:effectLst/>
                <a:latin typeface="interfaceregular"/>
              </a:rPr>
              <a:t>reconsider their opinion based on the anonymised opinions of others</a:t>
            </a:r>
            <a:r>
              <a:rPr lang="en-GB" sz="1600" b="0" i="0" dirty="0">
                <a:solidFill>
                  <a:srgbClr val="333333"/>
                </a:solidFill>
                <a:effectLst/>
                <a:latin typeface="interfaceregular"/>
              </a:rPr>
              <a:t>. However, researchers must take steps to enhance robustness of the studies. It is important to try and </a:t>
            </a:r>
            <a:r>
              <a:rPr lang="en-GB" sz="1600" b="1" i="0" dirty="0">
                <a:solidFill>
                  <a:srgbClr val="333333"/>
                </a:solidFill>
                <a:effectLst/>
                <a:latin typeface="interfaceregular"/>
              </a:rPr>
              <a:t>prevent participants from simply resorting to agreeing </a:t>
            </a:r>
            <a:r>
              <a:rPr lang="en-GB" sz="1600" b="0" i="0" dirty="0">
                <a:solidFill>
                  <a:srgbClr val="333333"/>
                </a:solidFill>
                <a:effectLst/>
                <a:latin typeface="interfaceregular"/>
              </a:rPr>
              <a:t>with the majority view; studies must also </a:t>
            </a:r>
            <a:r>
              <a:rPr lang="en-GB" sz="1600" b="1" i="0" dirty="0">
                <a:solidFill>
                  <a:srgbClr val="333333"/>
                </a:solidFill>
                <a:effectLst/>
                <a:latin typeface="interfaceregular"/>
              </a:rPr>
              <a:t>predefine what is meant by ‘consensus’ </a:t>
            </a:r>
            <a:r>
              <a:rPr lang="en-GB" sz="1600" b="0" i="0" dirty="0">
                <a:solidFill>
                  <a:srgbClr val="333333"/>
                </a:solidFill>
                <a:effectLst/>
                <a:latin typeface="interfaceregular"/>
              </a:rPr>
              <a:t>and how it will be established.</a:t>
            </a:r>
          </a:p>
        </p:txBody>
      </p:sp>
      <p:pic>
        <p:nvPicPr>
          <p:cNvPr id="5" name="Graphic 4" descr="Programmer female with solid fill">
            <a:extLst>
              <a:ext uri="{FF2B5EF4-FFF2-40B4-BE49-F238E27FC236}">
                <a16:creationId xmlns:a16="http://schemas.microsoft.com/office/drawing/2014/main" id="{0F187704-E5BD-7FFF-4BBA-4E1B630DBA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9377" y="474569"/>
            <a:ext cx="914400" cy="914400"/>
          </a:xfrm>
          <a:prstGeom prst="rect">
            <a:avLst/>
          </a:prstGeom>
        </p:spPr>
      </p:pic>
      <p:pic>
        <p:nvPicPr>
          <p:cNvPr id="7" name="Graphic 6" descr="Group with solid fill">
            <a:extLst>
              <a:ext uri="{FF2B5EF4-FFF2-40B4-BE49-F238E27FC236}">
                <a16:creationId xmlns:a16="http://schemas.microsoft.com/office/drawing/2014/main" id="{729FB836-715B-52FB-F926-44990BE1A7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9154" y="1388969"/>
            <a:ext cx="914400" cy="914400"/>
          </a:xfrm>
          <a:prstGeom prst="rect">
            <a:avLst/>
          </a:prstGeom>
        </p:spPr>
      </p:pic>
    </p:spTree>
    <p:extLst>
      <p:ext uri="{BB962C8B-B14F-4D97-AF65-F5344CB8AC3E}">
        <p14:creationId xmlns:p14="http://schemas.microsoft.com/office/powerpoint/2010/main" val="3348594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058E6-BFEF-B572-E95B-0093F31D8741}"/>
              </a:ext>
            </a:extLst>
          </p:cNvPr>
          <p:cNvPicPr>
            <a:picLocks noChangeAspect="1"/>
          </p:cNvPicPr>
          <p:nvPr/>
        </p:nvPicPr>
        <p:blipFill>
          <a:blip r:embed="rId2"/>
          <a:srcRect l="2395" r="766"/>
          <a:stretch/>
        </p:blipFill>
        <p:spPr>
          <a:xfrm>
            <a:off x="1564977" y="-192505"/>
            <a:ext cx="5966791" cy="5336005"/>
          </a:xfrm>
          <a:prstGeom prst="rect">
            <a:avLst/>
          </a:prstGeom>
        </p:spPr>
      </p:pic>
    </p:spTree>
    <p:extLst>
      <p:ext uri="{BB962C8B-B14F-4D97-AF65-F5344CB8AC3E}">
        <p14:creationId xmlns:p14="http://schemas.microsoft.com/office/powerpoint/2010/main" val="1903112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BBD832-FA34-9AE8-9ECD-E77CA81EE1BD}"/>
              </a:ext>
            </a:extLst>
          </p:cNvPr>
          <p:cNvPicPr>
            <a:picLocks noChangeAspect="1"/>
          </p:cNvPicPr>
          <p:nvPr/>
        </p:nvPicPr>
        <p:blipFill>
          <a:blip r:embed="rId2"/>
          <a:srcRect l="2936" r="4564" b="5355"/>
          <a:stretch/>
        </p:blipFill>
        <p:spPr>
          <a:xfrm>
            <a:off x="1696451" y="652427"/>
            <a:ext cx="6232359" cy="4184269"/>
          </a:xfrm>
          <a:prstGeom prst="rect">
            <a:avLst/>
          </a:prstGeom>
        </p:spPr>
      </p:pic>
    </p:spTree>
    <p:extLst>
      <p:ext uri="{BB962C8B-B14F-4D97-AF65-F5344CB8AC3E}">
        <p14:creationId xmlns:p14="http://schemas.microsoft.com/office/powerpoint/2010/main" val="32238157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7.7"/>
</p:tagLst>
</file>

<file path=ppt/theme/theme1.xml><?xml version="1.0" encoding="utf-8"?>
<a:theme xmlns:a="http://schemas.openxmlformats.org/drawingml/2006/main" name="Cover Style 1">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Divider 1">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Divider 2">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tyles">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utomatic Graphic Animation">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nual Graphic Animation">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Graphic Static">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F704A8BC0BAF46A74AFAD91B8BB151" ma:contentTypeVersion="14" ma:contentTypeDescription="Create a new document." ma:contentTypeScope="" ma:versionID="d081ccc24602831bbcff797b993fe883">
  <xsd:schema xmlns:xsd="http://www.w3.org/2001/XMLSchema" xmlns:xs="http://www.w3.org/2001/XMLSchema" xmlns:p="http://schemas.microsoft.com/office/2006/metadata/properties" xmlns:ns2="cc01b2c9-ad37-40ea-a0c4-504b16f01db6" xmlns:ns3="5f5a637f-b85a-4dea-9eae-e7d253fbe747" targetNamespace="http://schemas.microsoft.com/office/2006/metadata/properties" ma:root="true" ma:fieldsID="e2fa2483082a3d5c5d23154d885c4ce4" ns2:_="" ns3:_="">
    <xsd:import namespace="cc01b2c9-ad37-40ea-a0c4-504b16f01db6"/>
    <xsd:import namespace="5f5a637f-b85a-4dea-9eae-e7d253fbe7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1b2c9-ad37-40ea-a0c4-504b16f01d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466ae4-4697-44c6-9f9a-3cb9cf09064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5a637f-b85a-4dea-9eae-e7d253fbe74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f2669c57-04cd-4219-9113-05dfe2fe4a8d}" ma:internalName="TaxCatchAll" ma:showField="CatchAllData" ma:web="5f5a637f-b85a-4dea-9eae-e7d253fbe7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f5a637f-b85a-4dea-9eae-e7d253fbe747" xsi:nil="true"/>
    <lcf76f155ced4ddcb4097134ff3c332f xmlns="cc01b2c9-ad37-40ea-a0c4-504b16f01d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013A8E4-28F0-4927-808A-36F2042694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1b2c9-ad37-40ea-a0c4-504b16f01db6"/>
    <ds:schemaRef ds:uri="5f5a637f-b85a-4dea-9eae-e7d253fbe7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49CAFB-3603-4A4F-A67F-F302E721D6CC}">
  <ds:schemaRefs>
    <ds:schemaRef ds:uri="http://schemas.microsoft.com/sharepoint/v3/contenttype/forms"/>
  </ds:schemaRefs>
</ds:datastoreItem>
</file>

<file path=customXml/itemProps3.xml><?xml version="1.0" encoding="utf-8"?>
<ds:datastoreItem xmlns:ds="http://schemas.openxmlformats.org/officeDocument/2006/customXml" ds:itemID="{ED4C459A-C10C-4BF0-A4C3-BFDFAD719F65}">
  <ds:schemaRefs>
    <ds:schemaRef ds:uri="5f5a637f-b85a-4dea-9eae-e7d253fbe747"/>
    <ds:schemaRef ds:uri="cc01b2c9-ad37-40ea-a0c4-504b16f01db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HRB_MasterTheme_2016</Template>
  <TotalTime>5917</TotalTime>
  <Words>1498</Words>
  <Application>Microsoft Office PowerPoint</Application>
  <PresentationFormat>On-screen Show (16:9)</PresentationFormat>
  <Paragraphs>148</Paragraphs>
  <Slides>48</Slides>
  <Notes>12</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48</vt:i4>
      </vt:variant>
    </vt:vector>
  </HeadingPairs>
  <TitlesOfParts>
    <vt:vector size="62" baseType="lpstr">
      <vt:lpstr>Apple Symbols</vt:lpstr>
      <vt:lpstr>Arial</vt:lpstr>
      <vt:lpstr>Calibri</vt:lpstr>
      <vt:lpstr>interfaceregular</vt:lpstr>
      <vt:lpstr>Roboto</vt:lpstr>
      <vt:lpstr>System Font Regular</vt:lpstr>
      <vt:lpstr>Cover Style 1</vt:lpstr>
      <vt:lpstr>Section Divider 1</vt:lpstr>
      <vt:lpstr>Section Divider 2</vt:lpstr>
      <vt:lpstr>Content Styles</vt:lpstr>
      <vt:lpstr>Custom Design</vt:lpstr>
      <vt:lpstr>Automatic Graphic Animation</vt:lpstr>
      <vt:lpstr>Manual Graphic Animation</vt:lpstr>
      <vt:lpstr>Graphic Static</vt:lpstr>
      <vt:lpstr>TARCiS</vt:lpstr>
      <vt:lpstr>Outline</vt:lpstr>
      <vt:lpstr>PowerPoint Presentation</vt:lpstr>
      <vt:lpstr>TARCiS (Terminology, Application, and Reporting of Citation Searching)  </vt:lpstr>
      <vt:lpstr>TARCiS Statement - 3 Key points</vt:lpstr>
      <vt:lpstr>Methods </vt:lpstr>
      <vt:lpstr>Methods </vt:lpstr>
      <vt:lpstr>PowerPoint Presentation</vt:lpstr>
      <vt:lpstr>PowerPoint Presentation</vt:lpstr>
      <vt:lpstr>PowerPoint Presentation</vt:lpstr>
      <vt:lpstr>TARCiS 10 recommendations </vt:lpstr>
      <vt:lpstr>1. The following terminology should be used to describe search methods that exploit citation relationships:  </vt:lpstr>
      <vt:lpstr>1. The following terminology should be used to describe search methods that exploit citation relationships (cntd): </vt:lpstr>
      <vt:lpstr>TARCiS 10 recommendations </vt:lpstr>
      <vt:lpstr>TARCiS 10 recommendations </vt:lpstr>
      <vt:lpstr>TARCiS 10 recommendations </vt:lpstr>
      <vt:lpstr>TARCiS 10 recommendations </vt:lpstr>
      <vt:lpstr>10. Reporting of citation searching should clearly state:</vt:lpstr>
      <vt:lpstr>PowerPoint Presentation</vt:lpstr>
      <vt:lpstr>Citation  searching: When?</vt:lpstr>
      <vt:lpstr>Sources &amp; Tools</vt:lpstr>
      <vt:lpstr>Scopus</vt:lpstr>
      <vt:lpstr>Web of Science</vt:lpstr>
      <vt:lpstr>Freely available citation indexes</vt:lpstr>
      <vt:lpstr>Example </vt:lpstr>
      <vt:lpstr>Google Scholar (forward citation searching only)</vt:lpstr>
      <vt:lpstr>PowerPoint Presentation</vt:lpstr>
      <vt:lpstr>Google scholar &amp; Publish or Perish v8</vt:lpstr>
      <vt:lpstr>PowerPoint Presentation</vt:lpstr>
      <vt:lpstr>PowerPoint Presentation</vt:lpstr>
      <vt:lpstr>Google Scholar – no abstracts!</vt:lpstr>
      <vt:lpstr>Dimensions.ai</vt:lpstr>
      <vt:lpstr>Dimensions.ai</vt:lpstr>
      <vt:lpstr>PowerPoint Presentation</vt:lpstr>
      <vt:lpstr>PowerPoint Presentation</vt:lpstr>
      <vt:lpstr>PowerPoint Presentation</vt:lpstr>
      <vt:lpstr>PowerPoint Presentation</vt:lpstr>
      <vt:lpstr>Lens.org</vt:lpstr>
      <vt:lpstr>Lens.org</vt:lpstr>
      <vt:lpstr>Lens database &amp; Citation chaser</vt:lpstr>
      <vt:lpstr>PowerPoint Presentation</vt:lpstr>
      <vt:lpstr>Comparisons</vt:lpstr>
      <vt:lpstr>Deduplication of citation searching results</vt:lpstr>
      <vt:lpstr>PowerPoint Presentation</vt:lpstr>
      <vt:lpstr>TARCiS Checklist</vt:lpstr>
      <vt:lpstr>PowerPoint Presentation</vt:lpstr>
      <vt:lpstr>Can AI chatbots help?</vt:lpstr>
      <vt:lpstr>A Google Notebook LM summary of TARCiS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Valerie Haslam</dc:creator>
  <cp:lastModifiedBy>Mairea Nelson</cp:lastModifiedBy>
  <cp:revision>5</cp:revision>
  <dcterms:created xsi:type="dcterms:W3CDTF">2016-03-24T11:34:17Z</dcterms:created>
  <dcterms:modified xsi:type="dcterms:W3CDTF">2024-10-02T11:03:06Z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0x010100C6F704A8BC0BAF46A74AFAD91B8BB151</vt:lpwstr>
  </property>
  <property fmtid="{D5CDD505-2E9C-101B-9397-08002B2CF9AE}" pid="3" name="MediaServiceImageTags">
    <vt:lpwstr/>
  </property>
</Properties>
</file>